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19" r:id="rId2"/>
    <p:sldMasterId id="2147483738" r:id="rId3"/>
    <p:sldMasterId id="2147483776" r:id="rId4"/>
  </p:sldMasterIdLst>
  <p:notesMasterIdLst>
    <p:notesMasterId r:id="rId27"/>
  </p:notesMasterIdLst>
  <p:sldIdLst>
    <p:sldId id="575" r:id="rId5"/>
    <p:sldId id="6378" r:id="rId6"/>
    <p:sldId id="6379" r:id="rId7"/>
    <p:sldId id="6380" r:id="rId8"/>
    <p:sldId id="499" r:id="rId9"/>
    <p:sldId id="502" r:id="rId10"/>
    <p:sldId id="529" r:id="rId11"/>
    <p:sldId id="1216" r:id="rId12"/>
    <p:sldId id="6381" r:id="rId13"/>
    <p:sldId id="1214" r:id="rId14"/>
    <p:sldId id="1323" r:id="rId15"/>
    <p:sldId id="1322" r:id="rId16"/>
    <p:sldId id="467" r:id="rId17"/>
    <p:sldId id="512" r:id="rId18"/>
    <p:sldId id="6384" r:id="rId19"/>
    <p:sldId id="470" r:id="rId20"/>
    <p:sldId id="1330" r:id="rId21"/>
    <p:sldId id="472" r:id="rId22"/>
    <p:sldId id="468" r:id="rId23"/>
    <p:sldId id="952" r:id="rId24"/>
    <p:sldId id="1215" r:id="rId25"/>
    <p:sldId id="4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ikanth Maddirela" initials="SM" lastIdx="1" clrIdx="0">
    <p:extLst>
      <p:ext uri="{19B8F6BF-5375-455C-9EA6-DF929625EA0E}">
        <p15:presenceInfo xmlns:p15="http://schemas.microsoft.com/office/powerpoint/2012/main" xmlns="" userId="S::shrikanth.maddirela@lorhanit.com::55a6d7eb-abbc-4f2d-8a37-a4c3deadc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0" d="100"/>
          <a:sy n="70" d="100"/>
        </p:scale>
        <p:origin x="-74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B354-A392-48EC-ACF7-6A1A3B9C1B80}" type="datetimeFigureOut">
              <a:rPr lang="en-US" smtClean="0"/>
              <a:pPr/>
              <a:t>26-Aug-19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F238E-B9D3-4863-99EF-227EB7A013A8}" type="slidenum">
              <a:rPr lang="en-US" smtClean="0"/>
              <a:pPr/>
              <a:t>‹#›</a:t>
            </a:fld>
            <a:endParaRPr lang="en-US" dirty="0"/>
          </a:p>
        </p:txBody>
      </p:sp>
    </p:spTree>
    <p:extLst>
      <p:ext uri="{BB962C8B-B14F-4D97-AF65-F5344CB8AC3E}">
        <p14:creationId xmlns:p14="http://schemas.microsoft.com/office/powerpoint/2010/main" xmlns="" val="83943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20164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95869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xmlns="" val="282159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57E0A-F321-48DC-AF94-681D4DCF344D}" type="slidenum">
              <a:rPr lang="en-US" smtClean="0"/>
              <a:pPr/>
              <a:t>17</a:t>
            </a:fld>
            <a:endParaRPr lang="en-US" dirty="0"/>
          </a:p>
        </p:txBody>
      </p:sp>
    </p:spTree>
    <p:extLst>
      <p:ext uri="{BB962C8B-B14F-4D97-AF65-F5344CB8AC3E}">
        <p14:creationId xmlns:p14="http://schemas.microsoft.com/office/powerpoint/2010/main" xmlns="" val="414014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xmlns="" val="95458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xmlns="" val="88597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362" y="4213230"/>
            <a:ext cx="5813738" cy="4183060"/>
          </a:xfrm>
        </p:spPr>
        <p:txBody>
          <a:bodyPr>
            <a:noAutofit/>
          </a:bodyPr>
          <a:lstStyle/>
          <a:p>
            <a:r>
              <a:rPr lang="en-US" sz="900" b="1" dirty="0"/>
              <a:t> </a:t>
            </a:r>
            <a:r>
              <a:rPr lang="en-US" sz="900" dirty="0">
                <a:latin typeface="Arial" pitchFamily="34" charset="0"/>
                <a:ea typeface="MS PGothic" pitchFamily="34" charset="-128"/>
              </a:rPr>
              <a:t>We take great pride in having earned the trust of some of the most demanding, innovative and successful organizations in the world.</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serve governments and businesses in every industry. </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In commercial markets, we help clients move quickly to enhance the customer experience, differentiate their offerings through mobility and the cloud, and enable their M&amp;A, divestiture and globalization strategies.</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And in public-sector markets, our capabilities in delivering mission-specific solutions, low-cost operational services and IT solutions that improve productivity align well with clients’ goals of serving stakeholders better and achieving more despite constrained resources.</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To give a few examples of our work for some of the CSC clients represented here:</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helped </a:t>
            </a:r>
            <a:r>
              <a:rPr lang="en-US" sz="900" b="1" dirty="0">
                <a:latin typeface="Arial" pitchFamily="34" charset="0"/>
                <a:ea typeface="MS PGothic" pitchFamily="34" charset="-128"/>
              </a:rPr>
              <a:t>Motorola</a:t>
            </a:r>
            <a:r>
              <a:rPr lang="en-US" sz="900" dirty="0">
                <a:latin typeface="Arial" pitchFamily="34" charset="0"/>
                <a:ea typeface="MS PGothic" pitchFamily="34" charset="-128"/>
              </a:rPr>
              <a:t> showcase leading edge technology at its China Innovation Center, with an infrastructure that includes a sophisticated wireless network and a unique grounding system designed to withstand large earthquakes.</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developed and deployed systems for the </a:t>
            </a:r>
            <a:r>
              <a:rPr lang="en-US" sz="900" b="1" dirty="0">
                <a:latin typeface="Arial" pitchFamily="34" charset="0"/>
                <a:ea typeface="MS PGothic" pitchFamily="34" charset="-128"/>
              </a:rPr>
              <a:t>EPA </a:t>
            </a:r>
            <a:r>
              <a:rPr lang="en-US" sz="900" dirty="0">
                <a:latin typeface="Arial" pitchFamily="34" charset="0"/>
                <a:ea typeface="MS PGothic" pitchFamily="34" charset="-128"/>
              </a:rPr>
              <a:t>including the Contract Laboratory Program Support Services application for sample management; Verify, a greenhouse gas emissions reporting tool for mobile sources; and CREAT, a climate adaptation decision support tool for water utilities. </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This year marks our 20</a:t>
            </a:r>
            <a:r>
              <a:rPr lang="en-US" sz="900" baseline="30000" dirty="0">
                <a:latin typeface="Arial" pitchFamily="34" charset="0"/>
                <a:ea typeface="MS PGothic" pitchFamily="34" charset="-128"/>
              </a:rPr>
              <a:t>th</a:t>
            </a:r>
            <a:r>
              <a:rPr lang="en-US" sz="900" dirty="0">
                <a:latin typeface="Arial" pitchFamily="34" charset="0"/>
                <a:ea typeface="MS PGothic" pitchFamily="34" charset="-128"/>
              </a:rPr>
              <a:t> year of service to </a:t>
            </a:r>
            <a:r>
              <a:rPr lang="en-US" sz="900" b="1" dirty="0">
                <a:latin typeface="Arial" pitchFamily="34" charset="0"/>
                <a:ea typeface="MS PGothic" pitchFamily="34" charset="-128"/>
              </a:rPr>
              <a:t>General Dynamics</a:t>
            </a:r>
            <a:r>
              <a:rPr lang="en-US" sz="900" dirty="0">
                <a:latin typeface="Arial" pitchFamily="34" charset="0"/>
                <a:ea typeface="MS PGothic" pitchFamily="34" charset="-128"/>
              </a:rPr>
              <a:t> and another evolution of the historic partnership that helped create the managed services marketplace.</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For 40 years, we have supported the </a:t>
            </a:r>
            <a:r>
              <a:rPr lang="en-US" sz="900" b="1" dirty="0">
                <a:latin typeface="Arial" pitchFamily="34" charset="0"/>
                <a:ea typeface="MS PGothic" pitchFamily="34" charset="-128"/>
              </a:rPr>
              <a:t>U.S. Navy</a:t>
            </a:r>
            <a:r>
              <a:rPr lang="en-US" sz="900" dirty="0">
                <a:latin typeface="Arial" pitchFamily="34" charset="0"/>
                <a:ea typeface="MS PGothic" pitchFamily="34" charset="-128"/>
              </a:rPr>
              <a:t>’s Aegis program, including its successful missile intercept and safe destruction of an errant reconnaissance satellite over the Pacific in 2008.</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helped </a:t>
            </a:r>
            <a:r>
              <a:rPr lang="en-US" sz="900" b="1" dirty="0">
                <a:latin typeface="Arial" pitchFamily="34" charset="0"/>
                <a:ea typeface="MS PGothic" pitchFamily="34" charset="-128"/>
              </a:rPr>
              <a:t>National Grid</a:t>
            </a:r>
            <a:r>
              <a:rPr lang="en-US" sz="900" dirty="0">
                <a:latin typeface="Arial" pitchFamily="34" charset="0"/>
                <a:ea typeface="MS PGothic" pitchFamily="34" charset="-128"/>
              </a:rPr>
              <a:t> reduce server estate by 22 percent.</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built the e-Verify System for the </a:t>
            </a:r>
            <a:r>
              <a:rPr lang="en-US" sz="900" b="1" dirty="0">
                <a:latin typeface="Arial" pitchFamily="34" charset="0"/>
                <a:ea typeface="MS PGothic" pitchFamily="34" charset="-128"/>
              </a:rPr>
              <a:t>U.S. Dept. of Homeland Security (DHS)</a:t>
            </a:r>
            <a:r>
              <a:rPr lang="en-US" sz="900" dirty="0">
                <a:latin typeface="Arial" pitchFamily="34" charset="0"/>
                <a:ea typeface="MS PGothic" pitchFamily="34" charset="-128"/>
              </a:rPr>
              <a:t>, in partnership with the Social Security Administration, allowing employers to electronically verify new job applicants’ employment eligibility.</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By serving a broad range of clients, we can harness the best ideas, practices and solutions from both the public and private sectors, for the benefit of every client.</a:t>
            </a:r>
          </a:p>
          <a:p>
            <a:pPr>
              <a:defRPr/>
            </a:pPr>
            <a:endParaRPr lang="en-US" sz="900"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4C59C9-566D-472F-8973-90E327941D9B}" type="slidenum">
              <a:rPr lang="en-US"/>
              <a:pPr/>
              <a:t>20</a:t>
            </a:fld>
            <a:endParaRPr lang="en-US" dirty="0"/>
          </a:p>
        </p:txBody>
      </p:sp>
      <p:sp>
        <p:nvSpPr>
          <p:cNvPr id="2" name="Date Placeholder 1"/>
          <p:cNvSpPr>
            <a:spLocks noGrp="1"/>
          </p:cNvSpPr>
          <p:nvPr>
            <p:ph type="dt" idx="10"/>
          </p:nvPr>
        </p:nvSpPr>
        <p:spPr/>
        <p:txBody>
          <a:bodyPr/>
          <a:lstStyle/>
          <a:p>
            <a:pPr>
              <a:defRPr/>
            </a:pPr>
            <a:fld id="{BAFE407E-5ACC-439D-80A3-9E805EF0C411}" type="datetime1">
              <a:rPr lang="en-US" smtClean="0"/>
              <a:pPr>
                <a:defRPr/>
              </a:pPr>
              <a:t>26-Aug-19</a:t>
            </a:fld>
            <a:endParaRPr lang="en-US" dirty="0"/>
          </a:p>
        </p:txBody>
      </p:sp>
    </p:spTree>
    <p:extLst>
      <p:ext uri="{BB962C8B-B14F-4D97-AF65-F5344CB8AC3E}">
        <p14:creationId xmlns:p14="http://schemas.microsoft.com/office/powerpoint/2010/main" xmlns="" val="196582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362" y="4213230"/>
            <a:ext cx="5813738" cy="4183060"/>
          </a:xfrm>
        </p:spPr>
        <p:txBody>
          <a:bodyPr>
            <a:noAutofit/>
          </a:bodyPr>
          <a:lstStyle/>
          <a:p>
            <a:r>
              <a:rPr lang="en-US" sz="900" b="1" dirty="0"/>
              <a:t> </a:t>
            </a:r>
            <a:r>
              <a:rPr lang="en-US" sz="900" dirty="0">
                <a:latin typeface="Arial" pitchFamily="34" charset="0"/>
                <a:ea typeface="MS PGothic" pitchFamily="34" charset="-128"/>
              </a:rPr>
              <a:t>We take great pride in having earned the trust of some of the most demanding, innovative and successful organizations in the world.</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serve governments and businesses in every industry. </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In commercial markets, we help clients move quickly to enhance the customer experience, differentiate their offerings through mobility and the cloud, and enable their M&amp;A, divestiture and globalization strategies.</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And in public-sector markets, our capabilities in delivering mission-specific solutions, low-cost operational services and IT solutions that improve productivity align well with clients’ goals of serving stakeholders better and achieving more despite constrained resources.</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To give a few examples of our work for some of the CSC clients represented here:</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helped </a:t>
            </a:r>
            <a:r>
              <a:rPr lang="en-US" sz="900" b="1" dirty="0">
                <a:latin typeface="Arial" pitchFamily="34" charset="0"/>
                <a:ea typeface="MS PGothic" pitchFamily="34" charset="-128"/>
              </a:rPr>
              <a:t>Motorola</a:t>
            </a:r>
            <a:r>
              <a:rPr lang="en-US" sz="900" dirty="0">
                <a:latin typeface="Arial" pitchFamily="34" charset="0"/>
                <a:ea typeface="MS PGothic" pitchFamily="34" charset="-128"/>
              </a:rPr>
              <a:t> showcase leading edge technology at its China Innovation Center, with an infrastructure that includes a sophisticated wireless network and a unique grounding system designed to withstand large earthquakes.</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developed and deployed systems for the </a:t>
            </a:r>
            <a:r>
              <a:rPr lang="en-US" sz="900" b="1" dirty="0">
                <a:latin typeface="Arial" pitchFamily="34" charset="0"/>
                <a:ea typeface="MS PGothic" pitchFamily="34" charset="-128"/>
              </a:rPr>
              <a:t>EPA </a:t>
            </a:r>
            <a:r>
              <a:rPr lang="en-US" sz="900" dirty="0">
                <a:latin typeface="Arial" pitchFamily="34" charset="0"/>
                <a:ea typeface="MS PGothic" pitchFamily="34" charset="-128"/>
              </a:rPr>
              <a:t>including the Contract Laboratory Program Support Services application for sample management; Verify, a greenhouse gas emissions reporting tool for mobile sources; and CREAT, a climate adaptation decision support tool for water utilities. </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This year marks our 20</a:t>
            </a:r>
            <a:r>
              <a:rPr lang="en-US" sz="900" baseline="30000" dirty="0">
                <a:latin typeface="Arial" pitchFamily="34" charset="0"/>
                <a:ea typeface="MS PGothic" pitchFamily="34" charset="-128"/>
              </a:rPr>
              <a:t>th</a:t>
            </a:r>
            <a:r>
              <a:rPr lang="en-US" sz="900" dirty="0">
                <a:latin typeface="Arial" pitchFamily="34" charset="0"/>
                <a:ea typeface="MS PGothic" pitchFamily="34" charset="-128"/>
              </a:rPr>
              <a:t> year of service to </a:t>
            </a:r>
            <a:r>
              <a:rPr lang="en-US" sz="900" b="1" dirty="0">
                <a:latin typeface="Arial" pitchFamily="34" charset="0"/>
                <a:ea typeface="MS PGothic" pitchFamily="34" charset="-128"/>
              </a:rPr>
              <a:t>General Dynamics</a:t>
            </a:r>
            <a:r>
              <a:rPr lang="en-US" sz="900" dirty="0">
                <a:latin typeface="Arial" pitchFamily="34" charset="0"/>
                <a:ea typeface="MS PGothic" pitchFamily="34" charset="-128"/>
              </a:rPr>
              <a:t> and another evolution of the historic partnership that helped create the managed services marketplace.</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For 40 years, we have supported the </a:t>
            </a:r>
            <a:r>
              <a:rPr lang="en-US" sz="900" b="1" dirty="0">
                <a:latin typeface="Arial" pitchFamily="34" charset="0"/>
                <a:ea typeface="MS PGothic" pitchFamily="34" charset="-128"/>
              </a:rPr>
              <a:t>U.S. Navy</a:t>
            </a:r>
            <a:r>
              <a:rPr lang="en-US" sz="900" dirty="0">
                <a:latin typeface="Arial" pitchFamily="34" charset="0"/>
                <a:ea typeface="MS PGothic" pitchFamily="34" charset="-128"/>
              </a:rPr>
              <a:t>’s Aegis program, including its successful missile intercept and safe destruction of an errant reconnaissance satellite over the Pacific in 2008.</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helped </a:t>
            </a:r>
            <a:r>
              <a:rPr lang="en-US" sz="900" b="1" dirty="0">
                <a:latin typeface="Arial" pitchFamily="34" charset="0"/>
                <a:ea typeface="MS PGothic" pitchFamily="34" charset="-128"/>
              </a:rPr>
              <a:t>National Grid</a:t>
            </a:r>
            <a:r>
              <a:rPr lang="en-US" sz="900" dirty="0">
                <a:latin typeface="Arial" pitchFamily="34" charset="0"/>
                <a:ea typeface="MS PGothic" pitchFamily="34" charset="-128"/>
              </a:rPr>
              <a:t> reduce server estate by 22 percent.</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We built the e-Verify System for the </a:t>
            </a:r>
            <a:r>
              <a:rPr lang="en-US" sz="900" b="1" dirty="0">
                <a:latin typeface="Arial" pitchFamily="34" charset="0"/>
                <a:ea typeface="MS PGothic" pitchFamily="34" charset="-128"/>
              </a:rPr>
              <a:t>U.S. Dept. of Homeland Security (DHS)</a:t>
            </a:r>
            <a:r>
              <a:rPr lang="en-US" sz="900" dirty="0">
                <a:latin typeface="Arial" pitchFamily="34" charset="0"/>
                <a:ea typeface="MS PGothic" pitchFamily="34" charset="-128"/>
              </a:rPr>
              <a:t>, in partnership with the Social Security Administration, allowing employers to electronically verify new job applicants’ employment eligibility.</a:t>
            </a:r>
          </a:p>
          <a:p>
            <a:r>
              <a:rPr lang="en-US" sz="900" dirty="0">
                <a:latin typeface="Arial" pitchFamily="34" charset="0"/>
                <a:ea typeface="MS PGothic" pitchFamily="34" charset="-128"/>
              </a:rPr>
              <a:t> </a:t>
            </a:r>
          </a:p>
          <a:p>
            <a:r>
              <a:rPr lang="en-US" sz="900" dirty="0">
                <a:latin typeface="Arial" pitchFamily="34" charset="0"/>
                <a:ea typeface="MS PGothic" pitchFamily="34" charset="-128"/>
              </a:rPr>
              <a:t>By serving a broad range of clients, we can harness the best ideas, practices and solutions from both the public and private sectors, for the benefit of every client.</a:t>
            </a:r>
          </a:p>
          <a:p>
            <a:pPr>
              <a:defRPr/>
            </a:pPr>
            <a:endParaRPr lang="en-US" sz="900"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4C59C9-566D-472F-8973-90E327941D9B}" type="slidenum">
              <a:rPr lang="en-US"/>
              <a:pPr/>
              <a:t>21</a:t>
            </a:fld>
            <a:endParaRPr lang="en-US" dirty="0"/>
          </a:p>
        </p:txBody>
      </p:sp>
      <p:sp>
        <p:nvSpPr>
          <p:cNvPr id="2" name="Date Placeholder 1"/>
          <p:cNvSpPr>
            <a:spLocks noGrp="1"/>
          </p:cNvSpPr>
          <p:nvPr>
            <p:ph type="dt" idx="10"/>
          </p:nvPr>
        </p:nvSpPr>
        <p:spPr/>
        <p:txBody>
          <a:bodyPr/>
          <a:lstStyle/>
          <a:p>
            <a:pPr>
              <a:defRPr/>
            </a:pPr>
            <a:fld id="{BAFE407E-5ACC-439D-80A3-9E805EF0C411}" type="datetime1">
              <a:rPr lang="en-US" smtClean="0"/>
              <a:pPr>
                <a:defRPr/>
              </a:pPr>
              <a:t>26-Aug-19</a:t>
            </a:fld>
            <a:endParaRPr lang="en-US" dirty="0"/>
          </a:p>
        </p:txBody>
      </p:sp>
    </p:spTree>
    <p:extLst>
      <p:ext uri="{BB962C8B-B14F-4D97-AF65-F5344CB8AC3E}">
        <p14:creationId xmlns:p14="http://schemas.microsoft.com/office/powerpoint/2010/main" xmlns="" val="258644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xmlns="" val="2181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FCF238E-B9D3-4863-99EF-227EB7A013A8}" type="slidenum">
              <a:rPr lang="en-US" smtClean="0"/>
              <a:pPr/>
              <a:t>3</a:t>
            </a:fld>
            <a:endParaRPr lang="en-US" dirty="0"/>
          </a:p>
        </p:txBody>
      </p:sp>
    </p:spTree>
    <p:extLst>
      <p:ext uri="{BB962C8B-B14F-4D97-AF65-F5344CB8AC3E}">
        <p14:creationId xmlns:p14="http://schemas.microsoft.com/office/powerpoint/2010/main" xmlns="" val="2094542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190423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CFB8CD0-341E-4032-9B7A-4E9E3E877DD2}" type="datetime1">
              <a:rPr lang="de-DE" smtClean="0"/>
              <a:pPr/>
              <a:t>26.08.2019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8D1544D-F39A-4F55-BC21-9BE909A9BACC}" type="slidenum">
              <a:rPr lang="de-DE" smtClean="0"/>
              <a:pPr/>
              <a:t>6</a:t>
            </a:fld>
            <a:endParaRPr lang="de-DE"/>
          </a:p>
        </p:txBody>
      </p:sp>
    </p:spTree>
    <p:extLst>
      <p:ext uri="{BB962C8B-B14F-4D97-AF65-F5344CB8AC3E}">
        <p14:creationId xmlns:p14="http://schemas.microsoft.com/office/powerpoint/2010/main" xmlns="" val="150111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26789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xmlns="" val="330345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endParaRPr lang="en-GB" dirty="0"/>
          </a:p>
        </p:txBody>
      </p:sp>
      <p:sp>
        <p:nvSpPr>
          <p:cNvPr id="4" name="Slide Number Placeholder 3"/>
          <p:cNvSpPr>
            <a:spLocks noGrp="1"/>
          </p:cNvSpPr>
          <p:nvPr>
            <p:ph type="sldNum" sz="quarter" idx="10"/>
          </p:nvPr>
        </p:nvSpPr>
        <p:spPr bwMode="auto"/>
        <p:txBody>
          <a:bodyPr/>
          <a:lstStyle/>
          <a:p>
            <a:fld id="{8E9F97AB-CC7E-4EE5-833A-E82CD106B0DB}" type="slidenum">
              <a:rPr lang="en-GB" smtClean="0"/>
              <a:pPr/>
              <a:t>12</a:t>
            </a:fld>
            <a:endParaRPr lang="en-GB" dirty="0"/>
          </a:p>
        </p:txBody>
      </p:sp>
    </p:spTree>
    <p:extLst>
      <p:ext uri="{BB962C8B-B14F-4D97-AF65-F5344CB8AC3E}">
        <p14:creationId xmlns:p14="http://schemas.microsoft.com/office/powerpoint/2010/main" xmlns="" val="169328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xmlns="" val="240781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213932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NULL"/><Relationship Id="rId16" Type="http://schemas.openxmlformats.org/officeDocument/2006/relationships/image" Target="NULL"/><Relationship Id="rId1" Type="http://schemas.openxmlformats.org/officeDocument/2006/relationships/slideMaster" Target="../slideMasters/slideMaster3.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media/image27.png"/><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3.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10680" y="552141"/>
            <a:ext cx="12213359" cy="6298324"/>
          </a:xfrm>
          <a:prstGeom prst="rect">
            <a:avLst/>
          </a:prstGeom>
          <a:ln w="12700">
            <a:miter lim="400000"/>
          </a:ln>
        </p:spPr>
      </p:pic>
      <p:sp>
        <p:nvSpPr>
          <p:cNvPr id="9" name="Shape 188"/>
          <p:cNvSpPr/>
          <p:nvPr userDrawn="1"/>
        </p:nvSpPr>
        <p:spPr>
          <a:xfrm>
            <a:off x="7475240" y="134807"/>
            <a:ext cx="2840889" cy="0"/>
          </a:xfrm>
          <a:prstGeom prst="line">
            <a:avLst/>
          </a:prstGeom>
          <a:ln w="38100">
            <a:solidFill>
              <a:srgbClr val="FFFFFF"/>
            </a:solidFill>
            <a:miter lim="400000"/>
          </a:ln>
        </p:spPr>
        <p:txBody>
          <a:bodyPr lIns="22852" tIns="22852" rIns="22852" bIns="22852"/>
          <a:lstStyle/>
          <a:p>
            <a:pPr defTabSz="228413"/>
            <a:endParaRPr sz="337" dirty="0">
              <a:solidFill>
                <a:prstClr val="black"/>
              </a:solidFill>
              <a:latin typeface="Arial Narrow" panose="020B0606020202030204" pitchFamily="34" charset="0"/>
            </a:endParaRPr>
          </a:p>
        </p:txBody>
      </p:sp>
      <p:sp>
        <p:nvSpPr>
          <p:cNvPr id="8" name="Shape 187"/>
          <p:cNvSpPr/>
          <p:nvPr userDrawn="1"/>
        </p:nvSpPr>
        <p:spPr>
          <a:xfrm>
            <a:off x="-16259" y="570882"/>
            <a:ext cx="12208259" cy="6342103"/>
          </a:xfrm>
          <a:prstGeom prst="rect">
            <a:avLst/>
          </a:prstGeom>
          <a:gradFill>
            <a:gsLst>
              <a:gs pos="0">
                <a:srgbClr val="00B5FF">
                  <a:alpha val="60713"/>
                </a:srgbClr>
              </a:gs>
              <a:gs pos="51263">
                <a:srgbClr val="4C62D2">
                  <a:alpha val="60713"/>
                </a:srgbClr>
              </a:gs>
              <a:gs pos="100000">
                <a:srgbClr val="9514A7">
                  <a:alpha val="60713"/>
                </a:srgbClr>
              </a:gs>
            </a:gsLst>
            <a:lin ang="4500000"/>
          </a:gradFill>
          <a:ln w="12700">
            <a:miter lim="400000"/>
          </a:ln>
        </p:spPr>
        <p:txBody>
          <a:bodyPr lIns="25392" tIns="25392" rIns="25392" bIns="25392" anchor="ctr"/>
          <a:lstStyle/>
          <a:p>
            <a:pPr defTabSz="228413">
              <a:defRPr sz="3200">
                <a:solidFill>
                  <a:srgbClr val="00C6FD"/>
                </a:solidFill>
                <a:latin typeface="Helvetica Light"/>
                <a:ea typeface="Helvetica Light"/>
                <a:cs typeface="Helvetica Light"/>
                <a:sym typeface="Helvetica Light"/>
              </a:defRPr>
            </a:pPr>
            <a:endParaRPr sz="1600" dirty="0">
              <a:solidFill>
                <a:srgbClr val="00C6FD"/>
              </a:solidFill>
              <a:latin typeface="Helvetica Light"/>
              <a:ea typeface="Helvetica Light"/>
              <a:cs typeface="Helvetica Light"/>
              <a:sym typeface="Helvetica Light"/>
            </a:endParaRPr>
          </a:p>
        </p:txBody>
      </p:sp>
      <p:sp>
        <p:nvSpPr>
          <p:cNvPr id="11" name="Shape 190"/>
          <p:cNvSpPr/>
          <p:nvPr userDrawn="1"/>
        </p:nvSpPr>
        <p:spPr>
          <a:xfrm>
            <a:off x="4301303" y="5954270"/>
            <a:ext cx="51345" cy="243512"/>
          </a:xfrm>
          <a:prstGeom prst="rect">
            <a:avLst/>
          </a:prstGeom>
          <a:ln w="12700">
            <a:miter lim="400000"/>
          </a:ln>
          <a:extLst>
            <a:ext uri="{C572A759-6A51-4108-AA02-DFA0A04FC94B}">
              <ma14:wrappingTextBoxFlag xmlns="" xmlns:ma14="http://schemas.microsoft.com/office/mac/drawingml/2011/main" val="1"/>
            </a:ext>
          </a:extLst>
        </p:spPr>
        <p:txBody>
          <a:bodyPr wrap="none" lIns="25392" tIns="25392" rIns="25392" bIns="25392" anchor="ctr">
            <a:spAutoFit/>
          </a:bodyPr>
          <a:lstStyle>
            <a:lvl1pPr>
              <a:defRPr sz="2500">
                <a:solidFill>
                  <a:srgbClr val="FFFFFF"/>
                </a:solidFill>
                <a:latin typeface="Lato Regular"/>
                <a:ea typeface="Lato Regular"/>
                <a:cs typeface="Lato Regular"/>
                <a:sym typeface="Lato Regular"/>
              </a:defRPr>
            </a:lvl1pPr>
          </a:lstStyle>
          <a:p>
            <a:pPr defTabSz="228413"/>
            <a:endParaRPr sz="1249"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defTabSz="228512" rtl="0" eaLnBrk="1" latinLnBrk="0" hangingPunct="1">
              <a:lnSpc>
                <a:spcPct val="100000"/>
              </a:lnSpc>
              <a:buNone/>
              <a:defRPr lang="en-US" sz="4800" b="0" kern="200" dirty="0">
                <a:solidFill>
                  <a:srgbClr val="FFFFFF"/>
                </a:solidFill>
                <a:latin typeface="Arial Narrow" panose="020B060602020203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p:txBody>
      </p:sp>
      <p:sp>
        <p:nvSpPr>
          <p:cNvPr id="5" name="Footer Placeholder 4"/>
          <p:cNvSpPr>
            <a:spLocks noGrp="1"/>
          </p:cNvSpPr>
          <p:nvPr>
            <p:ph type="ftr" sz="quarter" idx="11"/>
          </p:nvPr>
        </p:nvSpPr>
        <p:spPr/>
        <p:txBody>
          <a:bodyPr/>
          <a:lstStyle>
            <a:lvl1pPr>
              <a:defRPr sz="1200">
                <a:solidFill>
                  <a:schemeClr val="bg1"/>
                </a:solidFill>
              </a:defRPr>
            </a:lvl1pPr>
          </a:lstStyle>
          <a:p>
            <a:r>
              <a:rPr lang="en-US">
                <a:solidFill>
                  <a:prstClr val="white"/>
                </a:solidFill>
                <a:latin typeface="Verdana" panose="020B0604030504040204" pitchFamily="34" charset="0"/>
                <a:ea typeface="Verdana" panose="020B0604030504040204" pitchFamily="34" charset="0"/>
                <a:cs typeface="Verdana" panose="020B0604030504040204" pitchFamily="34" charset="0"/>
              </a:rPr>
              <a:t>Confidential © Lorhan IT Services 2019</a:t>
            </a:r>
            <a:endParaRPr lang="en-IN"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51873E-8C4A-46CC-A2FE-8B720A896406}" type="datetime1">
              <a:rPr lang="en-IN" smtClean="0">
                <a:solidFill>
                  <a:prstClr val="white"/>
                </a:solidFill>
              </a:rPr>
              <a:pPr/>
              <a:t>26-08-2019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solidFill>
              </a:rPr>
              <a:pPr/>
              <a:t>‹#›</a:t>
            </a:fld>
            <a:endParaRPr lang="en-US" dirty="0">
              <a:solidFill>
                <a:prstClr val="white"/>
              </a:solidFill>
            </a:endParaRPr>
          </a:p>
        </p:txBody>
      </p:sp>
      <p:pic>
        <p:nvPicPr>
          <p:cNvPr id="12" name="Picture 11">
            <a:extLst>
              <a:ext uri="{FF2B5EF4-FFF2-40B4-BE49-F238E27FC236}">
                <a16:creationId xmlns:a16="http://schemas.microsoft.com/office/drawing/2014/main" xmlns="" id="{78925B5D-BFCD-40F5-B19B-7AD23CAB4C29}"/>
              </a:ext>
            </a:extLst>
          </p:cNvPr>
          <p:cNvPicPr>
            <a:picLocks noChangeAspect="1"/>
          </p:cNvPicPr>
          <p:nvPr userDrawn="1"/>
        </p:nvPicPr>
        <p:blipFill>
          <a:blip r:embed="rId3"/>
          <a:stretch>
            <a:fillRect/>
          </a:stretch>
        </p:blipFill>
        <p:spPr>
          <a:xfrm>
            <a:off x="81049" y="104830"/>
            <a:ext cx="1905000" cy="419100"/>
          </a:xfrm>
          <a:prstGeom prst="rect">
            <a:avLst/>
          </a:prstGeom>
        </p:spPr>
      </p:pic>
    </p:spTree>
    <p:extLst>
      <p:ext uri="{BB962C8B-B14F-4D97-AF65-F5344CB8AC3E}">
        <p14:creationId xmlns:p14="http://schemas.microsoft.com/office/powerpoint/2010/main" xmlns="" val="290182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64213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0_Blank_White">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35"/>
          </p:nvPr>
        </p:nvSpPr>
        <p:spPr>
          <a:xfrm flipH="1">
            <a:off x="11617001" y="6537474"/>
            <a:ext cx="216084" cy="161888"/>
          </a:xfrm>
          <a:prstGeom prst="rect">
            <a:avLst/>
          </a:prstGeom>
        </p:spPr>
        <p:txBody>
          <a:bodyPr/>
          <a:lstStyle/>
          <a:p>
            <a:pPr>
              <a:defRPr/>
            </a:pPr>
            <a:fld id="{90CBDC3A-D49F-4631-A8C7-55D59B33E5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2606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_Title No Subtitle and Text Slide">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597408" y="980231"/>
            <a:ext cx="10972800" cy="5316227"/>
          </a:xfrm>
          <a:prstGeom prst="rect">
            <a:avLst/>
          </a:prstGeom>
        </p:spPr>
        <p:txBody>
          <a:bodyPr lIns="0"/>
          <a:lstStyle>
            <a:lvl1pPr marL="0" indent="0">
              <a:lnSpc>
                <a:spcPct val="100000"/>
              </a:lnSpc>
              <a:spcBef>
                <a:spcPts val="600"/>
              </a:spcBef>
              <a:buFont typeface="Arial" charset="0"/>
              <a:buNone/>
              <a:defRPr sz="1600" kern="1200" spc="0" baseline="0">
                <a:solidFill>
                  <a:schemeClr val="tx2"/>
                </a:solidFill>
              </a:defRPr>
            </a:lvl1pPr>
            <a:lvl2pPr marL="228600" indent="-228600">
              <a:lnSpc>
                <a:spcPct val="100000"/>
              </a:lnSpc>
              <a:spcBef>
                <a:spcPts val="600"/>
              </a:spcBef>
              <a:buFont typeface="Arial" charset="0"/>
              <a:buChar char="•"/>
              <a:defRPr sz="1600" spc="0" baseline="0">
                <a:solidFill>
                  <a:schemeClr val="tx2"/>
                </a:solidFill>
              </a:defRPr>
            </a:lvl2pPr>
            <a:lvl3pPr marL="457200" indent="-225425">
              <a:lnSpc>
                <a:spcPct val="100000"/>
              </a:lnSpc>
              <a:spcBef>
                <a:spcPts val="600"/>
              </a:spcBef>
              <a:defRPr sz="1600" spc="0" baseline="0">
                <a:solidFill>
                  <a:schemeClr val="tx2"/>
                </a:solidFill>
              </a:defRPr>
            </a:lvl3pPr>
            <a:lvl4pPr marL="685800" indent="-228600">
              <a:lnSpc>
                <a:spcPct val="100000"/>
              </a:lnSpc>
              <a:spcBef>
                <a:spcPts val="600"/>
              </a:spcBef>
              <a:tabLst/>
              <a:defRPr sz="1600" spc="0" baseline="0">
                <a:solidFill>
                  <a:schemeClr val="tx2"/>
                </a:solidFill>
              </a:defRPr>
            </a:lvl4pPr>
            <a:lvl5pPr marL="914400" indent="-228600">
              <a:lnSpc>
                <a:spcPct val="100000"/>
              </a:lnSpc>
              <a:spcBef>
                <a:spcPts val="600"/>
              </a:spcBef>
              <a:buFont typeface="Lucida Grande"/>
              <a:buChar char="–"/>
              <a:defRPr sz="1600" spc="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9"/>
          <p:cNvSpPr>
            <a:spLocks noGrp="1"/>
          </p:cNvSpPr>
          <p:nvPr>
            <p:ph type="title" hasCustomPrompt="1"/>
          </p:nvPr>
        </p:nvSpPr>
        <p:spPr>
          <a:xfrm>
            <a:off x="596899" y="66103"/>
            <a:ext cx="10973308" cy="756349"/>
          </a:xfrm>
          <a:prstGeom prst="rect">
            <a:avLst/>
          </a:prstGeom>
        </p:spPr>
        <p:txBody>
          <a:bodyPr lIns="0" rIns="0" bIns="0" anchor="b" anchorCtr="0"/>
          <a:lstStyle>
            <a:lvl1pPr>
              <a:lnSpc>
                <a:spcPts val="2600"/>
              </a:lnSpc>
              <a:defRPr sz="2800" b="1" spc="0" baseline="0">
                <a:solidFill>
                  <a:schemeClr val="accent1"/>
                </a:solidFill>
              </a:defRPr>
            </a:lvl1pPr>
          </a:lstStyle>
          <a:p>
            <a:r>
              <a:rPr lang="en-US" dirty="0"/>
              <a:t>Click to edit Master text styles</a:t>
            </a:r>
          </a:p>
        </p:txBody>
      </p:sp>
      <p:sp>
        <p:nvSpPr>
          <p:cNvPr id="10" name="TextBox 9"/>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prstClr val="black">
                    <a:lumMod val="50000"/>
                    <a:lumOff val="50000"/>
                  </a:prstClr>
                </a:solidFill>
                <a:cs typeface="Arial" pitchFamily="34" charset="0"/>
              </a:rPr>
              <a:pPr algn="r"/>
              <a:t>‹#›</a:t>
            </a:fld>
            <a:endParaRPr lang="en-CA" sz="900" dirty="0">
              <a:solidFill>
                <a:prstClr val="black">
                  <a:lumMod val="50000"/>
                  <a:lumOff val="50000"/>
                </a:prstClr>
              </a:solidFill>
              <a:cs typeface="Arial" pitchFamily="34" charset="0"/>
            </a:endParaRPr>
          </a:p>
        </p:txBody>
      </p:sp>
      <p:cxnSp>
        <p:nvCxnSpPr>
          <p:cNvPr id="7" name="Straight Connector 6"/>
          <p:cNvCxnSpPr/>
          <p:nvPr userDrawn="1"/>
        </p:nvCxnSpPr>
        <p:spPr>
          <a:xfrm>
            <a:off x="592667" y="901269"/>
            <a:ext cx="115993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590335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_Title and Tex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96900" y="66103"/>
            <a:ext cx="10977897" cy="756349"/>
          </a:xfrm>
          <a:prstGeom prst="rect">
            <a:avLst/>
          </a:prstGeom>
        </p:spPr>
        <p:txBody>
          <a:bodyPr lIns="0" rIns="0" bIns="0" anchor="b" anchorCtr="0"/>
          <a:lstStyle>
            <a:lvl1pPr>
              <a:lnSpc>
                <a:spcPts val="2600"/>
              </a:lnSpc>
              <a:defRPr sz="2800" b="1" spc="0" baseline="0">
                <a:solidFill>
                  <a:schemeClr val="accent1"/>
                </a:solidFill>
              </a:defRPr>
            </a:lvl1pPr>
          </a:lstStyle>
          <a:p>
            <a:r>
              <a:rPr lang="en-US" dirty="0"/>
              <a:t>Click to edit Master text styles</a:t>
            </a:r>
          </a:p>
        </p:txBody>
      </p:sp>
      <p:sp>
        <p:nvSpPr>
          <p:cNvPr id="12" name="Text Placeholder 11"/>
          <p:cNvSpPr>
            <a:spLocks noGrp="1"/>
          </p:cNvSpPr>
          <p:nvPr>
            <p:ph type="body" sz="quarter" idx="10"/>
          </p:nvPr>
        </p:nvSpPr>
        <p:spPr>
          <a:xfrm>
            <a:off x="597408" y="1402678"/>
            <a:ext cx="10972800" cy="5116874"/>
          </a:xfrm>
          <a:prstGeom prst="rect">
            <a:avLst/>
          </a:prstGeom>
        </p:spPr>
        <p:txBody>
          <a:bodyPr lIns="0"/>
          <a:lstStyle>
            <a:lvl1pPr marL="0" indent="0">
              <a:lnSpc>
                <a:spcPct val="100000"/>
              </a:lnSpc>
              <a:spcBef>
                <a:spcPts val="600"/>
              </a:spcBef>
              <a:buFont typeface="Arial" charset="0"/>
              <a:buNone/>
              <a:defRPr sz="1600" kern="1200" spc="0" baseline="0">
                <a:solidFill>
                  <a:schemeClr val="tx2"/>
                </a:solidFill>
              </a:defRPr>
            </a:lvl1pPr>
            <a:lvl2pPr marL="228600" indent="-228600">
              <a:lnSpc>
                <a:spcPct val="100000"/>
              </a:lnSpc>
              <a:spcBef>
                <a:spcPts val="600"/>
              </a:spcBef>
              <a:buFont typeface="Arial" charset="0"/>
              <a:buChar char="•"/>
              <a:defRPr sz="1600" spc="0" baseline="0">
                <a:solidFill>
                  <a:schemeClr val="tx2"/>
                </a:solidFill>
              </a:defRPr>
            </a:lvl2pPr>
            <a:lvl3pPr marL="457200" indent="-225425">
              <a:lnSpc>
                <a:spcPct val="100000"/>
              </a:lnSpc>
              <a:spcBef>
                <a:spcPts val="600"/>
              </a:spcBef>
              <a:defRPr sz="1600" spc="0" baseline="0">
                <a:solidFill>
                  <a:schemeClr val="tx2"/>
                </a:solidFill>
              </a:defRPr>
            </a:lvl3pPr>
            <a:lvl4pPr marL="685800" indent="-228600">
              <a:lnSpc>
                <a:spcPct val="100000"/>
              </a:lnSpc>
              <a:spcBef>
                <a:spcPts val="600"/>
              </a:spcBef>
              <a:tabLst/>
              <a:defRPr sz="1600" spc="0" baseline="0">
                <a:solidFill>
                  <a:schemeClr val="tx2"/>
                </a:solidFill>
              </a:defRPr>
            </a:lvl4pPr>
            <a:lvl5pPr marL="914400" indent="-228600">
              <a:lnSpc>
                <a:spcPct val="100000"/>
              </a:lnSpc>
              <a:spcBef>
                <a:spcPts val="600"/>
              </a:spcBef>
              <a:buFont typeface="Lucida Grande"/>
              <a:buChar char="–"/>
              <a:defRPr sz="1600" spc="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1"/>
          </p:nvPr>
        </p:nvSpPr>
        <p:spPr>
          <a:xfrm>
            <a:off x="592836" y="980230"/>
            <a:ext cx="10972800" cy="356616"/>
          </a:xfrm>
          <a:prstGeom prst="rect">
            <a:avLst/>
          </a:prstGeom>
        </p:spPr>
        <p:txBody>
          <a:bodyPr lIns="0"/>
          <a:lstStyle>
            <a:lvl1pPr marL="0">
              <a:lnSpc>
                <a:spcPct val="100000"/>
              </a:lnSpc>
              <a:spcBef>
                <a:spcPts val="0"/>
              </a:spcBef>
              <a:defRPr sz="1800" spc="0" baseline="0">
                <a:solidFill>
                  <a:schemeClr val="accent2"/>
                </a:solidFill>
              </a:defRPr>
            </a:lvl1pPr>
          </a:lstStyle>
          <a:p>
            <a:pPr lvl="0"/>
            <a:r>
              <a:rPr lang="en-US" dirty="0"/>
              <a:t>Click to edit Master text styles</a:t>
            </a:r>
          </a:p>
        </p:txBody>
      </p:sp>
      <p:sp>
        <p:nvSpPr>
          <p:cNvPr id="13" name="TextBox 12"/>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prstClr val="black">
                    <a:lumMod val="50000"/>
                    <a:lumOff val="50000"/>
                  </a:prstClr>
                </a:solidFill>
                <a:cs typeface="Arial" pitchFamily="34" charset="0"/>
              </a:rPr>
              <a:pPr algn="r"/>
              <a:t>‹#›</a:t>
            </a:fld>
            <a:endParaRPr lang="en-CA" sz="900" dirty="0">
              <a:solidFill>
                <a:prstClr val="black">
                  <a:lumMod val="50000"/>
                  <a:lumOff val="50000"/>
                </a:prstClr>
              </a:solidFill>
              <a:cs typeface="Arial" pitchFamily="34" charset="0"/>
            </a:endParaRPr>
          </a:p>
        </p:txBody>
      </p:sp>
      <p:cxnSp>
        <p:nvCxnSpPr>
          <p:cNvPr id="3" name="Straight Connector 2"/>
          <p:cNvCxnSpPr/>
          <p:nvPr userDrawn="1"/>
        </p:nvCxnSpPr>
        <p:spPr>
          <a:xfrm>
            <a:off x="592667" y="901269"/>
            <a:ext cx="115993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376198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0_Title and Two Column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90CBDC3A-D49F-4631-A8C7-55D59B33E5FA}" type="slidenum">
              <a:rPr lang="en-US">
                <a:solidFill>
                  <a:srgbClr val="000000"/>
                </a:solidFill>
              </a:rPr>
              <a:pPr>
                <a:defRPr/>
              </a:pPr>
              <a:t>‹#›</a:t>
            </a:fld>
            <a:endParaRPr lang="en-US">
              <a:solidFill>
                <a:srgbClr val="000000"/>
              </a:solidFill>
            </a:endParaRPr>
          </a:p>
        </p:txBody>
      </p:sp>
      <p:sp>
        <p:nvSpPr>
          <p:cNvPr id="4" name="Content Placeholder 3"/>
          <p:cNvSpPr>
            <a:spLocks noGrp="1"/>
          </p:cNvSpPr>
          <p:nvPr>
            <p:ph sz="quarter" idx="16"/>
          </p:nvPr>
        </p:nvSpPr>
        <p:spPr>
          <a:xfrm>
            <a:off x="662400" y="1194217"/>
            <a:ext cx="11279080" cy="52120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p:cNvSpPr>
            <a:spLocks noGrp="1"/>
          </p:cNvSpPr>
          <p:nvPr>
            <p:ph type="ftr" sz="quarter" idx="18"/>
          </p:nvPr>
        </p:nvSpPr>
        <p:spPr/>
        <p:txBody>
          <a:bodyPr/>
          <a:lstStyle/>
          <a:p>
            <a:endParaRPr lang="en-US" dirty="0">
              <a:solidFill>
                <a:srgbClr val="000000"/>
              </a:solidFill>
            </a:endParaRPr>
          </a:p>
        </p:txBody>
      </p:sp>
    </p:spTree>
    <p:extLst>
      <p:ext uri="{BB962C8B-B14F-4D97-AF65-F5344CB8AC3E}">
        <p14:creationId xmlns:p14="http://schemas.microsoft.com/office/powerpoint/2010/main" xmlns="" val="350453225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p:oleObj spid="_x0000_s20553" name="think-cell Slide" r:id="rId4" imgW="360" imgH="360" progId="">
              <p:embed/>
            </p:oleObj>
          </a:graphicData>
        </a:graphic>
      </p:graphicFrame>
      <p:sp>
        <p:nvSpPr>
          <p:cNvPr id="6" name="Slide Number Placeholder 5"/>
          <p:cNvSpPr>
            <a:spLocks noGrp="1"/>
          </p:cNvSpPr>
          <p:nvPr>
            <p:ph type="sldNum" sz="quarter" idx="12"/>
          </p:nvPr>
        </p:nvSpPr>
        <p:spPr/>
        <p:txBody>
          <a:bodyPr/>
          <a:lstStyle>
            <a:lvl1pPr>
              <a:defRPr b="0">
                <a:latin typeface="+mn-lt"/>
              </a:defRPr>
            </a:lvl1pPr>
          </a:lstStyle>
          <a:p>
            <a:fld id="{0D558541-60C9-42A2-8392-FF12533A6B7A}" type="slidenum">
              <a:rPr lang="en-US" smtClean="0">
                <a:solidFill>
                  <a:srgbClr val="595959"/>
                </a:solidFill>
              </a:rPr>
              <a:pPr/>
              <a:t>‹#›</a:t>
            </a:fld>
            <a:endParaRPr lang="en-US" dirty="0">
              <a:solidFill>
                <a:srgbClr val="595959"/>
              </a:solidFill>
            </a:endParaRPr>
          </a:p>
        </p:txBody>
      </p:sp>
      <p:sp>
        <p:nvSpPr>
          <p:cNvPr id="7" name="Text Placeholder 6"/>
          <p:cNvSpPr>
            <a:spLocks noGrp="1"/>
          </p:cNvSpPr>
          <p:nvPr>
            <p:ph type="body" sz="quarter" idx="13"/>
          </p:nvPr>
        </p:nvSpPr>
        <p:spPr>
          <a:xfrm>
            <a:off x="345017" y="1763713"/>
            <a:ext cx="11491383" cy="4294187"/>
          </a:xfrm>
        </p:spPr>
        <p:txBody>
          <a:bodyPr vert="horz" lIns="0" tIns="0" rIns="0" bIns="0" rtlCol="0">
            <a:noAutofit/>
          </a:bodyPr>
          <a:lstStyle>
            <a:lvl1pPr>
              <a:lnSpc>
                <a:spcPct val="100000"/>
              </a:lnSpc>
              <a:spcBef>
                <a:spcPts val="0"/>
              </a:spcBef>
              <a:spcAft>
                <a:spcPts val="600"/>
              </a:spcAft>
              <a:defRPr lang="en-US" sz="1800" dirty="0" smtClean="0"/>
            </a:lvl1pPr>
            <a:lvl2pPr marL="182875">
              <a:lnSpc>
                <a:spcPct val="100000"/>
              </a:lnSpc>
              <a:spcBef>
                <a:spcPts val="0"/>
              </a:spcBef>
              <a:spcAft>
                <a:spcPts val="600"/>
              </a:spcAft>
              <a:defRPr lang="en-US" sz="1800" dirty="0" smtClean="0"/>
            </a:lvl2pPr>
            <a:lvl3pPr marL="365751">
              <a:lnSpc>
                <a:spcPct val="100000"/>
              </a:lnSpc>
              <a:spcBef>
                <a:spcPts val="0"/>
              </a:spcBef>
              <a:spcAft>
                <a:spcPts val="600"/>
              </a:spcAft>
              <a:defRPr lang="en-US" sz="1800" dirty="0" smtClean="0"/>
            </a:lvl3pPr>
            <a:lvl4pPr>
              <a:lnSpc>
                <a:spcPct val="100000"/>
              </a:lnSpc>
              <a:spcBef>
                <a:spcPts val="0"/>
              </a:spcBef>
              <a:spcAft>
                <a:spcPts val="600"/>
              </a:spcAft>
              <a:defRPr lang="en-US" sz="1800" dirty="0" smtClean="0"/>
            </a:lvl4pPr>
            <a:lvl5pPr>
              <a:lnSpc>
                <a:spcPct val="100000"/>
              </a:lnSpc>
              <a:spcBef>
                <a:spcPts val="0"/>
              </a:spcBef>
              <a:spcAft>
                <a:spcPts val="600"/>
              </a:spcAft>
              <a:defRPr lang="en-US" sz="1800" dirty="0"/>
            </a:lvl5pPr>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2" name="Titel 1"/>
          <p:cNvSpPr>
            <a:spLocks noGrp="1"/>
          </p:cNvSpPr>
          <p:nvPr>
            <p:ph type="title"/>
          </p:nvPr>
        </p:nvSpPr>
        <p:spPr/>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Tree>
    <p:extLst>
      <p:ext uri="{BB962C8B-B14F-4D97-AF65-F5344CB8AC3E}">
        <p14:creationId xmlns:p14="http://schemas.microsoft.com/office/powerpoint/2010/main" xmlns="" val="9545047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78111029"/>
      </p:ext>
    </p:extLst>
  </p:cSld>
  <p:clrMapOvr>
    <a:masterClrMapping/>
  </p:clrMapOvr>
  <mc:AlternateContent xmlns:mc="http://schemas.openxmlformats.org/markup-compatibility/2006">
    <mc:Choice xmlns:p14="http://schemas.microsoft.com/office/powerpoint/2010/main" xmlns="" Requires="p14">
      <p:transition spd="slow" p14:dur="800">
        <p:push dir="u"/>
      </p:transition>
    </mc:Choice>
    <mc:Fallback>
      <p:transition spd="slow">
        <p:push dir="u"/>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Long Headline and 1 Column">
    <p:spTree>
      <p:nvGrpSpPr>
        <p:cNvPr id="1" name=""/>
        <p:cNvGrpSpPr/>
        <p:nvPr/>
      </p:nvGrpSpPr>
      <p:grpSpPr>
        <a:xfrm>
          <a:off x="0" y="0"/>
          <a:ext cx="0" cy="0"/>
          <a:chOff x="0" y="0"/>
          <a:chExt cx="0" cy="0"/>
        </a:xfrm>
      </p:grpSpPr>
      <p:sp>
        <p:nvSpPr>
          <p:cNvPr id="11" name="Title 10"/>
          <p:cNvSpPr>
            <a:spLocks noGrp="1"/>
          </p:cNvSpPr>
          <p:nvPr>
            <p:ph type="title"/>
          </p:nvPr>
        </p:nvSpPr>
        <p:spPr>
          <a:xfrm>
            <a:off x="380999" y="380999"/>
            <a:ext cx="11506201" cy="385917"/>
          </a:xfrm>
        </p:spPr>
        <p:txBody>
          <a:bodyPr>
            <a:noAutofit/>
          </a:bodyPr>
          <a:lstStyle>
            <a:lvl1pPr>
              <a:defRPr b="0"/>
            </a:lvl1pPr>
          </a:lstStyle>
          <a:p>
            <a:r>
              <a:rPr lang="en-US" dirty="0"/>
              <a:t>Click to edit Master title style</a:t>
            </a:r>
          </a:p>
        </p:txBody>
      </p:sp>
      <p:sp>
        <p:nvSpPr>
          <p:cNvPr id="8" name="Slide Number Placeholder 3"/>
          <p:cNvSpPr>
            <a:spLocks noGrp="1"/>
          </p:cNvSpPr>
          <p:nvPr>
            <p:ph type="sldNum" sz="quarter" idx="21"/>
          </p:nvPr>
        </p:nvSpPr>
        <p:spPr>
          <a:xfrm>
            <a:off x="8610600" y="6524512"/>
            <a:ext cx="3061446" cy="365125"/>
          </a:xfrm>
          <a:prstGeom prst="rect">
            <a:avLst/>
          </a:prstGeom>
        </p:spPr>
        <p:txBody>
          <a:bodyPr/>
          <a:lstStyle/>
          <a:p>
            <a:fld id="{4F9AC08D-23A9-440E-BCB9-AA1E9877CC38}" type="slidenum">
              <a:rPr lang="en-US">
                <a:solidFill>
                  <a:srgbClr val="000000"/>
                </a:solidFill>
              </a:rPr>
              <a:pPr/>
              <a:t>‹#›</a:t>
            </a:fld>
            <a:endParaRPr lang="en-US">
              <a:solidFill>
                <a:srgbClr val="000000"/>
              </a:solidFill>
            </a:endParaRPr>
          </a:p>
        </p:txBody>
      </p:sp>
      <p:sp>
        <p:nvSpPr>
          <p:cNvPr id="3" name="Text Placeholder 2"/>
          <p:cNvSpPr>
            <a:spLocks noGrp="1"/>
          </p:cNvSpPr>
          <p:nvPr>
            <p:ph type="body" sz="quarter" idx="22"/>
          </p:nvPr>
        </p:nvSpPr>
        <p:spPr>
          <a:xfrm>
            <a:off x="322008" y="661605"/>
            <a:ext cx="11638764" cy="482600"/>
          </a:xfrm>
        </p:spPr>
        <p:txBody>
          <a:bodyPr>
            <a:noAutofit/>
          </a:bodyPr>
          <a:lstStyle>
            <a:lvl1pPr>
              <a:defRPr sz="18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1174607508"/>
      </p:ext>
    </p:extLst>
  </p:cSld>
  <p:clrMapOvr>
    <a:masterClrMapping/>
  </p:clrMapOvr>
  <p:extLst mod="1">
    <p:ext uri="{DCECCB84-F9BA-43D5-87BE-67443E8EF086}">
      <p15:sldGuideLst xmlns:p15="http://schemas.microsoft.com/office/powerpoint/2012/main" xmlns="">
        <p15:guide id="1" orient="horz" pos="2160">
          <p15:clr>
            <a:srgbClr val="FBAE40"/>
          </p15:clr>
        </p15:guide>
        <p15:guide id="2" orient="horz" pos="58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nd Paragraphs">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607485" y="1162050"/>
            <a:ext cx="10977033" cy="5329056"/>
          </a:xfrm>
        </p:spPr>
        <p:txBody>
          <a:bodyPr/>
          <a:lstStyle>
            <a:lvl1pPr marL="0" indent="0">
              <a:buNone/>
              <a:defRPr sz="1600" b="1">
                <a:solidFill>
                  <a:schemeClr val="accent5"/>
                </a:solidFill>
              </a:defRPr>
            </a:lvl1pPr>
            <a:lvl2pPr marL="0" indent="-230400">
              <a:buFont typeface="Arial" pitchFamily="34" charset="0"/>
              <a:buChar char="•"/>
              <a:defRPr/>
            </a:lvl2pPr>
            <a:lvl3pPr marL="457200" indent="-230400">
              <a:buFont typeface="Arial" pitchFamily="34" charset="0"/>
              <a:buChar char="–"/>
              <a:defRPr/>
            </a:lvl3pPr>
            <a:lvl4pPr marL="687600" indent="-226800">
              <a:buFont typeface="Arial" pitchFamily="34" charset="0"/>
              <a:buChar char="•"/>
              <a:defRPr/>
            </a:lvl4pPr>
            <a:lvl5pPr marL="914400" indent="-230400">
              <a:buFont typeface="Arial"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a:t>Click to edit Master title style</a:t>
            </a:r>
            <a:endParaRPr lang="en-AU" dirty="0"/>
          </a:p>
        </p:txBody>
      </p:sp>
      <p:sp>
        <p:nvSpPr>
          <p:cNvPr id="6" name="Slide Number Placeholder 5"/>
          <p:cNvSpPr>
            <a:spLocks noGrp="1"/>
          </p:cNvSpPr>
          <p:nvPr>
            <p:ph type="sldNum" sz="quarter" idx="13"/>
          </p:nvPr>
        </p:nvSpPr>
        <p:spPr>
          <a:xfrm>
            <a:off x="10853808" y="6546849"/>
            <a:ext cx="677793" cy="157164"/>
          </a:xfrm>
          <a:prstGeom prst="rect">
            <a:avLst/>
          </a:prstGeom>
        </p:spPr>
        <p:txBody>
          <a:bodyPr/>
          <a:lstStyle/>
          <a:p>
            <a:pPr fontAlgn="base">
              <a:spcBef>
                <a:spcPct val="0"/>
              </a:spcBef>
              <a:spcAft>
                <a:spcPct val="0"/>
              </a:spcAft>
              <a:defRPr/>
            </a:pPr>
            <a:fld id="{90CBDC3A-D49F-4631-A8C7-55D59B33E5FA}" type="slidenum">
              <a:rPr lang="en-US">
                <a:solidFill>
                  <a:srgbClr val="666666"/>
                </a:solidFill>
                <a:cs typeface="Arial" charset="0"/>
              </a:rPr>
              <a:pPr fontAlgn="base">
                <a:spcBef>
                  <a:spcPct val="0"/>
                </a:spcBef>
                <a:spcAft>
                  <a:spcPct val="0"/>
                </a:spcAft>
                <a:defRPr/>
              </a:pPr>
              <a:t>‹#›</a:t>
            </a:fld>
            <a:endParaRPr lang="en-US" dirty="0">
              <a:solidFill>
                <a:srgbClr val="666666"/>
              </a:solidFill>
              <a:cs typeface="Arial" charset="0"/>
            </a:endParaRPr>
          </a:p>
        </p:txBody>
      </p:sp>
    </p:spTree>
    <p:extLst>
      <p:ext uri="{BB962C8B-B14F-4D97-AF65-F5344CB8AC3E}">
        <p14:creationId xmlns:p14="http://schemas.microsoft.com/office/powerpoint/2010/main" xmlns="" val="3574489869"/>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624418" y="1162052"/>
            <a:ext cx="10943167" cy="370665"/>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000" b="1" dirty="0" smtClean="0">
                <a:solidFill>
                  <a:schemeClr val="accent2"/>
                </a:solidFill>
              </a:defRPr>
            </a:lvl1pPr>
          </a:lstStyle>
          <a:p>
            <a:pPr marL="0" lvl="0" indent="0" eaLnBrk="1" hangingPunct="1">
              <a:spcBef>
                <a:spcPts val="800"/>
              </a:spcBef>
              <a:spcAft>
                <a:spcPct val="0"/>
              </a:spcAft>
              <a:buClr>
                <a:schemeClr val="tx1"/>
              </a:buClr>
            </a:pPr>
            <a:endParaRPr lang="de-DE" dirty="0"/>
          </a:p>
        </p:txBody>
      </p:sp>
      <p:sp>
        <p:nvSpPr>
          <p:cNvPr id="2" name="Titel 1"/>
          <p:cNvSpPr>
            <a:spLocks noGrp="1"/>
          </p:cNvSpPr>
          <p:nvPr>
            <p:ph type="title"/>
          </p:nvPr>
        </p:nvSpPr>
        <p:spPr bwMode="auto"/>
        <p:txBody>
          <a:bodyPr/>
          <a:lstStyle/>
          <a:p>
            <a:endParaRPr lang="de-DE" dirty="0"/>
          </a:p>
        </p:txBody>
      </p:sp>
      <p:sp>
        <p:nvSpPr>
          <p:cNvPr id="5" name="Textplatzhalter 4"/>
          <p:cNvSpPr>
            <a:spLocks noGrp="1"/>
          </p:cNvSpPr>
          <p:nvPr>
            <p:ph type="body" sz="quarter" idx="14"/>
          </p:nvPr>
        </p:nvSpPr>
        <p:spPr bwMode="auto">
          <a:xfrm>
            <a:off x="624418" y="1628776"/>
            <a:ext cx="10943167" cy="4752975"/>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66700" indent="-266700">
              <a:defRPr lang="de-DE" sz="2000" dirty="0" smtClean="0"/>
            </a:lvl1pPr>
            <a:lvl2pPr marL="271712" indent="0">
              <a:buNone/>
              <a:defRPr lang="de-DE" sz="1800" dirty="0" smtClean="0"/>
            </a:lvl2pPr>
            <a:lvl3pPr marL="719138" indent="-179388">
              <a:defRPr lang="de-DE" sz="1600" dirty="0" smtClean="0"/>
            </a:lvl3pPr>
            <a:lvl4pPr marL="895350" indent="-176213">
              <a:defRPr lang="de-DE" sz="1400" dirty="0" smtClean="0"/>
            </a:lvl4pPr>
            <a:lvl5pPr marL="1079500" indent="-179388">
              <a:defRPr lang="en-AU"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624418" y="1162050"/>
            <a:ext cx="115675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8142507"/>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1639450" y="6386400"/>
            <a:ext cx="216000" cy="140400"/>
          </a:xfrm>
          <a:prstGeom prst="rect">
            <a:avLst/>
          </a:prstGeom>
        </p:spPr>
        <p:txBody>
          <a:bodyPr vert="horz" lIns="0" tIns="0" rIns="0" bIns="0" rtlCol="0" anchor="ctr"/>
          <a:lstStyle>
            <a:lvl1pPr algn="r">
              <a:defRPr sz="900">
                <a:solidFill>
                  <a:schemeClr val="tx1">
                    <a:tint val="75000"/>
                  </a:schemeClr>
                </a:solidFill>
              </a:defRPr>
            </a:lvl1pPr>
          </a:lstStyle>
          <a:p>
            <a:fld id="{17D800ED-CB1B-4EBC-A0D2-2190AF4D8872}" type="slidenum">
              <a:rPr lang="en-GB" smtClean="0"/>
              <a:pPr/>
              <a:t>‹#›</a:t>
            </a:fld>
            <a:endParaRPr lang="en-GB" dirty="0"/>
          </a:p>
        </p:txBody>
      </p:sp>
    </p:spTree>
    <p:extLst>
      <p:ext uri="{BB962C8B-B14F-4D97-AF65-F5344CB8AC3E}">
        <p14:creationId xmlns:p14="http://schemas.microsoft.com/office/powerpoint/2010/main" xmlns="" val="82754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2289247"/>
      </p:ext>
    </p:extLst>
  </p:cSld>
  <p:clrMapOvr>
    <a:masterClrMapping/>
  </p:clrMapOvr>
  <p:extLst mod="1">
    <p:ext uri="{DCECCB84-F9BA-43D5-87BE-67443E8EF086}">
      <p15:sldGuideLst xmlns:p15="http://schemas.microsoft.com/office/powerpoint/2012/main" xmlns="">
        <p15:guide id="1" orient="horz" pos="1621">
          <p15:clr>
            <a:srgbClr val="FBAE40"/>
          </p15:clr>
        </p15:guide>
        <p15:guide id="2" pos="288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allout &amp; 2 columns">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345017" y="1763729"/>
            <a:ext cx="3583476" cy="4294171"/>
          </a:xfrm>
        </p:spPr>
        <p:txBody>
          <a:bodyPr vert="horz" lIns="0" tIns="0" rIns="0" bIns="0" rtlCol="0">
            <a:noAutofit/>
          </a:bodyPr>
          <a:lstStyle>
            <a:lvl1pPr>
              <a:defRPr lang="en-US" sz="1800" dirty="0" smtClean="0"/>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3"/>
          <p:cNvSpPr>
            <a:spLocks noGrp="1"/>
          </p:cNvSpPr>
          <p:nvPr>
            <p:ph type="title"/>
          </p:nvPr>
        </p:nvSpPr>
        <p:spPr/>
        <p:txBody>
          <a:bodyPr/>
          <a:lstStyle/>
          <a:p>
            <a:r>
              <a:rPr lang="en-US"/>
              <a:t>Click to edit Master title style</a:t>
            </a:r>
          </a:p>
        </p:txBody>
      </p:sp>
      <p:sp>
        <p:nvSpPr>
          <p:cNvPr id="10" name="Text Placeholder 7"/>
          <p:cNvSpPr>
            <a:spLocks noGrp="1"/>
          </p:cNvSpPr>
          <p:nvPr>
            <p:ph type="body" sz="quarter" idx="14" hasCustomPrompt="1"/>
          </p:nvPr>
        </p:nvSpPr>
        <p:spPr>
          <a:xfrm>
            <a:off x="8256656" y="1763713"/>
            <a:ext cx="3598794"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lvl4pPr>
            <a:lvl5pPr>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Text Placeholder 7"/>
          <p:cNvSpPr>
            <a:spLocks noGrp="1"/>
          </p:cNvSpPr>
          <p:nvPr>
            <p:ph type="body" sz="quarter" idx="15" hasCustomPrompt="1"/>
          </p:nvPr>
        </p:nvSpPr>
        <p:spPr>
          <a:xfrm>
            <a:off x="4271392" y="1763713"/>
            <a:ext cx="3642363"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lvl4pPr>
            <a:lvl5pPr>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Slide Number Placeholder 4"/>
          <p:cNvSpPr>
            <a:spLocks noGrp="1"/>
          </p:cNvSpPr>
          <p:nvPr>
            <p:ph type="sldNum" sz="quarter" idx="4"/>
          </p:nvPr>
        </p:nvSpPr>
        <p:spPr>
          <a:xfrm>
            <a:off x="11639450" y="6386400"/>
            <a:ext cx="216000" cy="140400"/>
          </a:xfrm>
          <a:prstGeom prst="rect">
            <a:avLst/>
          </a:prstGeom>
        </p:spPr>
        <p:txBody>
          <a:bodyPr vert="horz" lIns="0" tIns="0" rIns="0" bIns="0" rtlCol="0" anchor="ctr"/>
          <a:lstStyle>
            <a:lvl1pPr algn="r">
              <a:defRPr sz="900">
                <a:solidFill>
                  <a:schemeClr val="tx1">
                    <a:tint val="75000"/>
                  </a:schemeClr>
                </a:solidFill>
              </a:defRPr>
            </a:lvl1pPr>
          </a:lstStyle>
          <a:p>
            <a:fld id="{17D800ED-CB1B-4EBC-A0D2-2190AF4D8872}" type="slidenum">
              <a:rPr lang="en-GB" smtClean="0"/>
              <a:pPr/>
              <a:t>‹#›</a:t>
            </a:fld>
            <a:endParaRPr lang="en-GB" dirty="0"/>
          </a:p>
        </p:txBody>
      </p:sp>
    </p:spTree>
    <p:extLst>
      <p:ext uri="{BB962C8B-B14F-4D97-AF65-F5344CB8AC3E}">
        <p14:creationId xmlns:p14="http://schemas.microsoft.com/office/powerpoint/2010/main" xmlns="" val="7944327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a_Cover">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0" y="0"/>
            <a:ext cx="12192000" cy="6857160"/>
          </a:xfrm>
          <a:prstGeom prst="rect">
            <a:avLst/>
          </a:prstGeom>
          <a:noFill/>
          <a:ln>
            <a:noFill/>
          </a:ln>
        </p:spPr>
      </p:pic>
      <p:sp>
        <p:nvSpPr>
          <p:cNvPr id="2" name="Title 1"/>
          <p:cNvSpPr>
            <a:spLocks noGrp="1"/>
          </p:cNvSpPr>
          <p:nvPr>
            <p:ph type="ctrTitle" hasCustomPrompt="1"/>
          </p:nvPr>
        </p:nvSpPr>
        <p:spPr>
          <a:xfrm>
            <a:off x="2314531" y="2183894"/>
            <a:ext cx="7562953" cy="1495452"/>
          </a:xfrm>
          <a:prstGeom prst="rect">
            <a:avLst/>
          </a:prstGeom>
        </p:spPr>
        <p:txBody>
          <a:bodyPr wrap="square" lIns="0" tIns="0" anchor="b" anchorCtr="0">
            <a:spAutoFit/>
          </a:bodyPr>
          <a:lstStyle>
            <a:lvl1pPr algn="ctr">
              <a:lnSpc>
                <a:spcPct val="90000"/>
              </a:lnSpc>
              <a:defRPr sz="5399" b="1" cap="all"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 54pt MIN 48PT</a:t>
            </a:r>
            <a:br>
              <a:rPr lang="en-US"/>
            </a:br>
            <a:r>
              <a:rPr lang="en-US"/>
              <a:t>maximum 2 lines</a:t>
            </a:r>
            <a:endParaRPr lang="en-GB"/>
          </a:p>
        </p:txBody>
      </p:sp>
      <p:sp>
        <p:nvSpPr>
          <p:cNvPr id="4" name="Text Placeholder 3"/>
          <p:cNvSpPr>
            <a:spLocks noGrp="1"/>
          </p:cNvSpPr>
          <p:nvPr>
            <p:ph type="body" sz="quarter" idx="10" hasCustomPrompt="1"/>
          </p:nvPr>
        </p:nvSpPr>
        <p:spPr>
          <a:xfrm>
            <a:off x="2314531" y="4139809"/>
            <a:ext cx="7562953" cy="387628"/>
          </a:xfrm>
        </p:spPr>
        <p:txBody>
          <a:bodyPr>
            <a:spAutoFit/>
          </a:bodyPr>
          <a:lstStyle>
            <a:lvl1pPr algn="ctr">
              <a:lnSpc>
                <a:spcPct val="90000"/>
              </a:lnSpc>
              <a:spcBef>
                <a:spcPts val="0"/>
              </a:spcBef>
              <a:defRPr sz="2799" cap="all"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r>
              <a:rPr lang="en-US"/>
              <a:t>SUB-TITLE 28PT MINIMUM 24PT</a:t>
            </a:r>
          </a:p>
        </p:txBody>
      </p:sp>
    </p:spTree>
    <p:extLst>
      <p:ext uri="{BB962C8B-B14F-4D97-AF65-F5344CB8AC3E}">
        <p14:creationId xmlns:p14="http://schemas.microsoft.com/office/powerpoint/2010/main" xmlns="" val="12421727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xmlns="" id="{C7A6FA08-304C-438B-B075-EAF739A81028}"/>
              </a:ext>
            </a:extLst>
          </p:cNvPr>
          <p:cNvSpPr>
            <a:spLocks noGrp="1"/>
          </p:cNvSpPr>
          <p:nvPr userDrawn="1">
            <p:ph type="title"/>
          </p:nvPr>
        </p:nvSpPr>
        <p:spPr>
          <a:xfrm>
            <a:off x="381000" y="380999"/>
            <a:ext cx="11430000" cy="990601"/>
          </a:xfrm>
          <a:prstGeom prst="rect">
            <a:avLst/>
          </a:prstGeom>
        </p:spPr>
        <p:txBody>
          <a:bodyPr vert="horz" lIns="0" tIns="45720" rIns="0" bIns="0" rtlCol="0" anchor="t" anchorCtr="0">
            <a:noAutofit/>
          </a:bodyPr>
          <a:lstStyle>
            <a:lvl1pPr>
              <a:defRPr>
                <a:solidFill>
                  <a:schemeClr val="accent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xmlns="" id="{5E57A258-3396-4205-AB6D-5734BF3E5CCA}"/>
              </a:ext>
            </a:extLst>
          </p:cNvPr>
          <p:cNvSpPr>
            <a:spLocks noGrp="1"/>
          </p:cNvSpPr>
          <p:nvPr userDrawn="1">
            <p:ph type="sldNum" sz="quarter" idx="4"/>
          </p:nvPr>
        </p:nvSpPr>
        <p:spPr>
          <a:xfrm>
            <a:off x="11506202" y="6519011"/>
            <a:ext cx="304799" cy="206375"/>
          </a:xfrm>
          <a:prstGeom prst="rect">
            <a:avLst/>
          </a:prstGeom>
        </p:spPr>
        <p:txBody>
          <a:bodyPr vert="horz" lIns="0" tIns="0" rIns="0" bIns="0" rtlCol="0" anchor="b" anchorCtr="0"/>
          <a:lstStyle>
            <a:lvl1pPr algn="r">
              <a:defRPr sz="1000">
                <a:solidFill>
                  <a:schemeClr val="bg1">
                    <a:lumMod val="65000"/>
                  </a:schemeClr>
                </a:solidFill>
                <a:latin typeface="Arial" panose="020B0604020202020204" pitchFamily="34" charset="0"/>
                <a:cs typeface="Arial" panose="020B0604020202020204" pitchFamily="34" charset="0"/>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xmlns="" val="29842170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amp; Sub">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xmlns="" id="{C7A6FA08-304C-438B-B075-EAF739A81028}"/>
              </a:ext>
            </a:extLst>
          </p:cNvPr>
          <p:cNvSpPr>
            <a:spLocks noGrp="1"/>
          </p:cNvSpPr>
          <p:nvPr userDrawn="1">
            <p:ph type="title"/>
          </p:nvPr>
        </p:nvSpPr>
        <p:spPr>
          <a:xfrm>
            <a:off x="381000" y="381000"/>
            <a:ext cx="11430000" cy="491717"/>
          </a:xfrm>
          <a:prstGeom prst="rect">
            <a:avLst/>
          </a:prstGeom>
        </p:spPr>
        <p:txBody>
          <a:bodyPr vert="horz" lIns="0" tIns="0" rIns="0" bIns="0" rtlCol="0" anchor="ctr" anchorCtr="0">
            <a:noAutofit/>
          </a:bodyPr>
          <a:lstStyle>
            <a:lvl1pPr>
              <a:lnSpc>
                <a:spcPct val="100000"/>
              </a:lnSpc>
              <a:defRPr sz="2400">
                <a:solidFill>
                  <a:schemeClr val="accent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xmlns="" id="{5E57A258-3396-4205-AB6D-5734BF3E5CCA}"/>
              </a:ext>
            </a:extLst>
          </p:cNvPr>
          <p:cNvSpPr>
            <a:spLocks noGrp="1"/>
          </p:cNvSpPr>
          <p:nvPr userDrawn="1">
            <p:ph type="sldNum" sz="quarter" idx="4"/>
          </p:nvPr>
        </p:nvSpPr>
        <p:spPr>
          <a:xfrm>
            <a:off x="11506202" y="6519011"/>
            <a:ext cx="304799" cy="206375"/>
          </a:xfrm>
          <a:prstGeom prst="rect">
            <a:avLst/>
          </a:prstGeom>
        </p:spPr>
        <p:txBody>
          <a:bodyPr vert="horz" lIns="0" tIns="0" rIns="0" bIns="0" rtlCol="0" anchor="b" anchorCtr="0"/>
          <a:lstStyle>
            <a:lvl1pPr algn="r">
              <a:defRPr sz="1000">
                <a:solidFill>
                  <a:schemeClr val="bg1">
                    <a:lumMod val="65000"/>
                  </a:schemeClr>
                </a:solidFill>
                <a:latin typeface="Arial" panose="020B0604020202020204" pitchFamily="34" charset="0"/>
                <a:cs typeface="Arial" panose="020B0604020202020204" pitchFamily="34" charset="0"/>
              </a:defRPr>
            </a:lvl1pPr>
          </a:lstStyle>
          <a:p>
            <a:fld id="{4F9AC08D-23A9-440E-BCB9-AA1E9877CC38}" type="slidenum">
              <a:rPr lang="en-US" smtClean="0"/>
              <a:pPr/>
              <a:t>‹#›</a:t>
            </a:fld>
            <a:endParaRPr lang="en-US" dirty="0"/>
          </a:p>
        </p:txBody>
      </p:sp>
      <p:sp>
        <p:nvSpPr>
          <p:cNvPr id="6" name="Content Placeholder 5">
            <a:extLst>
              <a:ext uri="{FF2B5EF4-FFF2-40B4-BE49-F238E27FC236}">
                <a16:creationId xmlns:a16="http://schemas.microsoft.com/office/drawing/2014/main" xmlns="" id="{AF52FF9C-DC44-4CA6-9626-911390B6FB2D}"/>
              </a:ext>
            </a:extLst>
          </p:cNvPr>
          <p:cNvSpPr>
            <a:spLocks noGrp="1"/>
          </p:cNvSpPr>
          <p:nvPr>
            <p:ph sz="quarter" idx="18"/>
          </p:nvPr>
        </p:nvSpPr>
        <p:spPr>
          <a:xfrm>
            <a:off x="407988" y="1084327"/>
            <a:ext cx="11376026" cy="292036"/>
          </a:xfrm>
          <a:prstGeom prst="rect">
            <a:avLst/>
          </a:prstGeom>
        </p:spPr>
        <p:txBody>
          <a:bodyPr lIns="0" tIns="0" bIns="0" anchor="t">
            <a:noAutofit/>
          </a:bodyPr>
          <a:lstStyle>
            <a:lvl1pPr marL="0" indent="0">
              <a:lnSpc>
                <a:spcPct val="100000"/>
              </a:lnSpc>
              <a:spcAft>
                <a:spcPts val="0"/>
              </a:spcAft>
              <a:defRPr sz="1600" b="1">
                <a:solidFill>
                  <a:schemeClr val="accent2"/>
                </a:solidFill>
                <a:latin typeface="Arial" panose="020B0604020202020204" pitchFamily="34" charset="0"/>
                <a:cs typeface="Arial" panose="020B0604020202020204" pitchFamily="34" charset="0"/>
              </a:defRPr>
            </a:lvl1pPr>
            <a:lvl3pPr marL="514132" indent="-230090">
              <a:buFont typeface="Graphik" panose="020B0503030202060203" pitchFamily="34" charset="0"/>
              <a:buChar char="–"/>
              <a:defRPr/>
            </a:lvl3pPr>
            <a:lvl5pPr marL="856886" indent="-177725">
              <a:buFont typeface="Graphik" panose="020B0503030202060203" pitchFamily="34" charset="0"/>
              <a:buChar char="–"/>
              <a:defRPr/>
            </a:lvl5pPr>
          </a:lstStyle>
          <a:p>
            <a:pPr lvl="0"/>
            <a:r>
              <a:rPr lang="en-US" dirty="0"/>
              <a:t>Edit Master text styles</a:t>
            </a:r>
          </a:p>
        </p:txBody>
      </p:sp>
    </p:spTree>
    <p:extLst>
      <p:ext uri="{BB962C8B-B14F-4D97-AF65-F5344CB8AC3E}">
        <p14:creationId xmlns:p14="http://schemas.microsoft.com/office/powerpoint/2010/main" xmlns="" val="3488491329"/>
      </p:ext>
    </p:extLst>
  </p:cSld>
  <p:clrMapOvr>
    <a:masterClrMapping/>
  </p:clrMapOvr>
  <p:extLst>
    <p:ext uri="{DCECCB84-F9BA-43D5-87BE-67443E8EF086}">
      <p15:sldGuideLst xmlns:p15="http://schemas.microsoft.com/office/powerpoint/2012/main" xmlns="">
        <p15:guide id="1" orient="horz" pos="55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4" hasCustomPrompt="1"/>
          </p:nvPr>
        </p:nvSpPr>
        <p:spPr>
          <a:xfrm>
            <a:off x="3314700" y="1763713"/>
            <a:ext cx="2619375"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lvl4pPr>
            <a:lvl5pPr>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ext Placeholder 7"/>
          <p:cNvSpPr>
            <a:spLocks noGrp="1"/>
          </p:cNvSpPr>
          <p:nvPr>
            <p:ph type="body" sz="quarter" idx="15" hasCustomPrompt="1"/>
          </p:nvPr>
        </p:nvSpPr>
        <p:spPr>
          <a:xfrm>
            <a:off x="345016" y="1763713"/>
            <a:ext cx="2626784"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lvl4pPr>
            <a:lvl5pPr>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 Placeholder 7"/>
          <p:cNvSpPr>
            <a:spLocks noGrp="1"/>
          </p:cNvSpPr>
          <p:nvPr>
            <p:ph type="body" sz="quarter" idx="16" hasCustomPrompt="1"/>
          </p:nvPr>
        </p:nvSpPr>
        <p:spPr>
          <a:xfrm>
            <a:off x="9239250" y="1763713"/>
            <a:ext cx="2616200"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lvl4pPr>
            <a:lvl5pPr>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Text Placeholder 7"/>
          <p:cNvSpPr>
            <a:spLocks noGrp="1"/>
          </p:cNvSpPr>
          <p:nvPr>
            <p:ph type="body" sz="quarter" idx="17" hasCustomPrompt="1"/>
          </p:nvPr>
        </p:nvSpPr>
        <p:spPr>
          <a:xfrm>
            <a:off x="6276975" y="1763713"/>
            <a:ext cx="2619374" cy="4294187"/>
          </a:xfrm>
        </p:spPr>
        <p:txBody>
          <a:bodyPr vert="horz" lIns="0" tIns="0" rIns="0" bIns="0" rtlCol="0">
            <a:noAutofit/>
          </a:bodyPr>
          <a:lstStyle>
            <a:lvl1pPr>
              <a:defRPr lang="en-US" sz="1800" b="1" dirty="0" smtClean="0"/>
            </a:lvl1pPr>
            <a:lvl2pPr>
              <a:defRPr lang="en-US" sz="1800" b="1" dirty="0" smtClean="0"/>
            </a:lvl2pPr>
            <a:lvl3pPr>
              <a:defRPr lang="en-US" sz="1800" b="1" dirty="0" smtClean="0"/>
            </a:lvl3pPr>
            <a:lvl4pPr>
              <a:defRPr lang="en-US" sz="1800" b="0" dirty="0" smtClean="0"/>
            </a:lvl4pPr>
            <a:lvl5pPr>
              <a:defRPr lang="en-US" sz="1800" b="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3" name="Slide Number Placeholder 4"/>
          <p:cNvSpPr>
            <a:spLocks noGrp="1"/>
          </p:cNvSpPr>
          <p:nvPr>
            <p:ph type="sldNum" sz="quarter" idx="4"/>
          </p:nvPr>
        </p:nvSpPr>
        <p:spPr>
          <a:xfrm>
            <a:off x="11639450" y="6386400"/>
            <a:ext cx="216000" cy="140400"/>
          </a:xfrm>
          <a:prstGeom prst="rect">
            <a:avLst/>
          </a:prstGeom>
        </p:spPr>
        <p:txBody>
          <a:bodyPr vert="horz" lIns="0" tIns="0" rIns="0" bIns="0" rtlCol="0" anchor="ctr"/>
          <a:lstStyle>
            <a:lvl1pPr algn="r">
              <a:defRPr sz="900">
                <a:solidFill>
                  <a:schemeClr val="tx1">
                    <a:tint val="75000"/>
                  </a:schemeClr>
                </a:solidFill>
              </a:defRPr>
            </a:lvl1pPr>
          </a:lstStyle>
          <a:p>
            <a:fld id="{17D800ED-CB1B-4EBC-A0D2-2190AF4D8872}" type="slidenum">
              <a:rPr lang="en-GB" smtClean="0"/>
              <a:pPr/>
              <a:t>‹#›</a:t>
            </a:fld>
            <a:endParaRPr lang="en-GB" dirty="0"/>
          </a:p>
        </p:txBody>
      </p:sp>
    </p:spTree>
    <p:extLst>
      <p:ext uri="{BB962C8B-B14F-4D97-AF65-F5344CB8AC3E}">
        <p14:creationId xmlns:p14="http://schemas.microsoft.com/office/powerpoint/2010/main" xmlns="" val="26752673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and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endParaRPr lang="en-US" dirty="0"/>
          </a:p>
        </p:txBody>
      </p:sp>
      <p:sp>
        <p:nvSpPr>
          <p:cNvPr id="6" name="Title 5"/>
          <p:cNvSpPr>
            <a:spLocks noGrp="1"/>
          </p:cNvSpPr>
          <p:nvPr>
            <p:ph type="title"/>
          </p:nvPr>
        </p:nvSpPr>
        <p:spPr/>
        <p:txBody>
          <a:bodyPr/>
          <a:lstStyle/>
          <a:p>
            <a:r>
              <a:rPr lang="en-US"/>
              <a:t>Click to edit Master title style</a:t>
            </a:r>
            <a:endParaRPr lang="en-AU"/>
          </a:p>
        </p:txBody>
      </p:sp>
      <p:sp>
        <p:nvSpPr>
          <p:cNvPr id="10" name="Content Placeholder 9"/>
          <p:cNvSpPr>
            <a:spLocks noGrp="1"/>
          </p:cNvSpPr>
          <p:nvPr>
            <p:ph sz="quarter" idx="14"/>
          </p:nvPr>
        </p:nvSpPr>
        <p:spPr>
          <a:xfrm>
            <a:off x="465320" y="1187013"/>
            <a:ext cx="11258182" cy="5229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Footer Placeholder 2"/>
          <p:cNvSpPr>
            <a:spLocks noGrp="1"/>
          </p:cNvSpPr>
          <p:nvPr>
            <p:ph type="ftr" sz="quarter" idx="15"/>
          </p:nvPr>
        </p:nvSpPr>
        <p:spPr/>
        <p:txBody>
          <a:bodyPr/>
          <a:lstStyle/>
          <a:p>
            <a:r>
              <a:rPr lang="en-AU" dirty="0"/>
              <a:t>.</a:t>
            </a:r>
          </a:p>
        </p:txBody>
      </p:sp>
    </p:spTree>
    <p:extLst>
      <p:ext uri="{BB962C8B-B14F-4D97-AF65-F5344CB8AC3E}">
        <p14:creationId xmlns:p14="http://schemas.microsoft.com/office/powerpoint/2010/main" xmlns="" val="2323433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lumn 2">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AU"/>
          </a:p>
        </p:txBody>
      </p:sp>
      <p:sp>
        <p:nvSpPr>
          <p:cNvPr id="9" name="Text Placeholder 8"/>
          <p:cNvSpPr>
            <a:spLocks noGrp="1"/>
          </p:cNvSpPr>
          <p:nvPr>
            <p:ph type="body" sz="quarter" idx="13" hasCustomPrompt="1"/>
          </p:nvPr>
        </p:nvSpPr>
        <p:spPr>
          <a:xfrm>
            <a:off x="507141" y="825500"/>
            <a:ext cx="11186191" cy="448120"/>
          </a:xfrm>
        </p:spPr>
        <p:txBody>
          <a:bodyPr/>
          <a:lstStyle>
            <a:lvl1pPr marL="0" indent="0">
              <a:buFont typeface="Arial" panose="020B0604020202020204" pitchFamily="34" charset="0"/>
              <a:buNone/>
              <a:defRPr sz="1800" b="1" cap="all"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xmlns="" val="37986908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10" name="Rectangle 14"/>
          <p:cNvSpPr/>
          <p:nvPr userDrawn="1"/>
        </p:nvSpPr>
        <p:spPr>
          <a:xfrm>
            <a:off x="4584701" y="6506374"/>
            <a:ext cx="7607300" cy="353116"/>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2" name="Title 1"/>
          <p:cNvSpPr>
            <a:spLocks noGrp="1"/>
          </p:cNvSpPr>
          <p:nvPr>
            <p:ph type="title"/>
          </p:nvPr>
        </p:nvSpPr>
        <p:spPr>
          <a:xfrm>
            <a:off x="736600" y="24449"/>
            <a:ext cx="10515600" cy="618385"/>
          </a:xfrm>
        </p:spPr>
        <p:txBody>
          <a:bodyPr>
            <a:noAutofit/>
          </a:bodyPr>
          <a:lstStyle>
            <a:lvl1pPr>
              <a:defRPr sz="3733"/>
            </a:lvl1pPr>
          </a:lstStyle>
          <a:p>
            <a:r>
              <a:rPr lang="en-US"/>
              <a:t>Click to edit Master title style</a:t>
            </a:r>
            <a:endParaRPr lang="en-US" dirty="0"/>
          </a:p>
        </p:txBody>
      </p:sp>
      <p:sp>
        <p:nvSpPr>
          <p:cNvPr id="3" name="Content Placeholder 2"/>
          <p:cNvSpPr>
            <a:spLocks noGrp="1"/>
          </p:cNvSpPr>
          <p:nvPr>
            <p:ph idx="1"/>
          </p:nvPr>
        </p:nvSpPr>
        <p:spPr>
          <a:xfrm>
            <a:off x="736600" y="880534"/>
            <a:ext cx="10515600" cy="5418665"/>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E3A86E35-8244-41FE-9DF0-522D141A9086}" type="datetime1">
              <a:rPr lang="en-IN" smtClean="0">
                <a:solidFill>
                  <a:prstClr val="white"/>
                </a:solidFill>
              </a:rPr>
              <a:pPr/>
              <a:t>26-08-2019</a:t>
            </a:fld>
            <a:endParaRPr lang="en-IN" dirty="0">
              <a:solidFill>
                <a:prstClr val="white"/>
              </a:solidFill>
            </a:endParaRPr>
          </a:p>
        </p:txBody>
      </p:sp>
      <p:sp>
        <p:nvSpPr>
          <p:cNvPr id="5" name="Footer Placeholder 4"/>
          <p:cNvSpPr>
            <a:spLocks noGrp="1"/>
          </p:cNvSpPr>
          <p:nvPr>
            <p:ph type="ftr" sz="quarter" idx="11"/>
          </p:nvPr>
        </p:nvSpPr>
        <p:spPr>
          <a:xfrm>
            <a:off x="7375238" y="6561025"/>
            <a:ext cx="3740727" cy="226713"/>
          </a:xfrm>
        </p:spPr>
        <p:txBody>
          <a:bodyPr/>
          <a:lstStyle>
            <a:lvl1pPr>
              <a:defRPr>
                <a:solidFill>
                  <a:schemeClr val="bg1"/>
                </a:solidFill>
              </a:defRPr>
            </a:lvl1pPr>
          </a:lstStyle>
          <a:p>
            <a:r>
              <a:rPr lang="en-US">
                <a:solidFill>
                  <a:prstClr val="white"/>
                </a:solidFill>
              </a:rPr>
              <a:t>Confidential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spTree>
    <p:extLst>
      <p:ext uri="{BB962C8B-B14F-4D97-AF65-F5344CB8AC3E}">
        <p14:creationId xmlns:p14="http://schemas.microsoft.com/office/powerpoint/2010/main" xmlns="" val="3941367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Rectangle 14"/>
          <p:cNvSpPr/>
          <p:nvPr userDrawn="1"/>
        </p:nvSpPr>
        <p:spPr>
          <a:xfrm>
            <a:off x="4584701" y="6506374"/>
            <a:ext cx="7607300" cy="353116"/>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2" name="Title 1"/>
          <p:cNvSpPr>
            <a:spLocks noGrp="1"/>
          </p:cNvSpPr>
          <p:nvPr>
            <p:ph type="title"/>
          </p:nvPr>
        </p:nvSpPr>
        <p:spPr>
          <a:xfrm>
            <a:off x="736600" y="24449"/>
            <a:ext cx="10515600" cy="618385"/>
          </a:xfrm>
        </p:spPr>
        <p:txBody>
          <a:bodyPr>
            <a:noAutofit/>
          </a:bodyPr>
          <a:lstStyle>
            <a:lvl1pPr>
              <a:defRPr sz="3733"/>
            </a:lvl1pPr>
          </a:lstStyle>
          <a:p>
            <a:r>
              <a:rPr lang="en-US"/>
              <a:t>Click to edit Master title style</a:t>
            </a:r>
            <a:endParaRPr lang="en-US" dirty="0"/>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94E2BEE3-4AB9-4DC8-A8F8-07645C8C196D}" type="datetime1">
              <a:rPr lang="en-IN" smtClean="0">
                <a:solidFill>
                  <a:prstClr val="white"/>
                </a:solidFill>
              </a:rPr>
              <a:pPr/>
              <a:t>26-08-2019</a:t>
            </a:fld>
            <a:endParaRPr lang="en-IN" dirty="0">
              <a:solidFill>
                <a:prstClr val="white"/>
              </a:solidFill>
            </a:endParaRPr>
          </a:p>
        </p:txBody>
      </p:sp>
      <p:sp>
        <p:nvSpPr>
          <p:cNvPr id="5" name="Footer Placeholder 4"/>
          <p:cNvSpPr>
            <a:spLocks noGrp="1"/>
          </p:cNvSpPr>
          <p:nvPr>
            <p:ph type="ftr" sz="quarter" idx="11"/>
          </p:nvPr>
        </p:nvSpPr>
        <p:spPr>
          <a:xfrm>
            <a:off x="7375238" y="6561025"/>
            <a:ext cx="3740727" cy="226713"/>
          </a:xfrm>
        </p:spPr>
        <p:txBody>
          <a:bodyPr/>
          <a:lstStyle>
            <a:lvl1pPr>
              <a:defRPr>
                <a:solidFill>
                  <a:schemeClr val="bg1"/>
                </a:solidFill>
              </a:defRPr>
            </a:lvl1pPr>
          </a:lstStyle>
          <a:p>
            <a:r>
              <a:rPr lang="en-US">
                <a:solidFill>
                  <a:prstClr val="white"/>
                </a:solidFill>
              </a:rPr>
              <a:t>Confidential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spTree>
    <p:extLst>
      <p:ext uri="{BB962C8B-B14F-4D97-AF65-F5344CB8AC3E}">
        <p14:creationId xmlns:p14="http://schemas.microsoft.com/office/powerpoint/2010/main" xmlns="" val="21626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Rectangle 14"/>
          <p:cNvSpPr/>
          <p:nvPr userDrawn="1"/>
        </p:nvSpPr>
        <p:spPr>
          <a:xfrm>
            <a:off x="4584701" y="6506374"/>
            <a:ext cx="7607300" cy="353116"/>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2" name="Title 1"/>
          <p:cNvSpPr>
            <a:spLocks noGrp="1"/>
          </p:cNvSpPr>
          <p:nvPr>
            <p:ph type="title"/>
          </p:nvPr>
        </p:nvSpPr>
        <p:spPr>
          <a:xfrm>
            <a:off x="736600" y="24449"/>
            <a:ext cx="10515600" cy="618385"/>
          </a:xfrm>
        </p:spPr>
        <p:txBody>
          <a:bodyPr>
            <a:noAutofit/>
          </a:bodyPr>
          <a:lstStyle>
            <a:lvl1pPr>
              <a:defRPr sz="3733"/>
            </a:lvl1pPr>
          </a:lstStyle>
          <a:p>
            <a:r>
              <a:rPr lang="en-US"/>
              <a:t>Click to edit Master title style</a:t>
            </a:r>
            <a:endParaRPr lang="en-US" dirty="0"/>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13EA383F-3405-4622-9CA9-DEE4E40A36E7}" type="datetime1">
              <a:rPr lang="en-IN" smtClean="0">
                <a:solidFill>
                  <a:prstClr val="white"/>
                </a:solidFill>
              </a:rPr>
              <a:pPr/>
              <a:t>26-08-2019</a:t>
            </a:fld>
            <a:endParaRPr lang="en-IN" dirty="0">
              <a:solidFill>
                <a:prstClr val="white"/>
              </a:solidFill>
            </a:endParaRPr>
          </a:p>
        </p:txBody>
      </p:sp>
      <p:sp>
        <p:nvSpPr>
          <p:cNvPr id="5" name="Footer Placeholder 4"/>
          <p:cNvSpPr>
            <a:spLocks noGrp="1"/>
          </p:cNvSpPr>
          <p:nvPr>
            <p:ph type="ftr" sz="quarter" idx="11"/>
          </p:nvPr>
        </p:nvSpPr>
        <p:spPr>
          <a:xfrm>
            <a:off x="7375238" y="6561025"/>
            <a:ext cx="3740727" cy="226713"/>
          </a:xfrm>
        </p:spPr>
        <p:txBody>
          <a:bodyPr/>
          <a:lstStyle>
            <a:lvl1pPr>
              <a:defRPr>
                <a:solidFill>
                  <a:schemeClr val="bg1"/>
                </a:solidFill>
              </a:defRPr>
            </a:lvl1pPr>
          </a:lstStyle>
          <a:p>
            <a:r>
              <a:rPr lang="en-US">
                <a:solidFill>
                  <a:prstClr val="white"/>
                </a:solidFill>
              </a:rPr>
              <a:t>Confidential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spTree>
    <p:extLst>
      <p:ext uri="{BB962C8B-B14F-4D97-AF65-F5344CB8AC3E}">
        <p14:creationId xmlns:p14="http://schemas.microsoft.com/office/powerpoint/2010/main" xmlns="" val="158590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Rectangle 14"/>
          <p:cNvSpPr/>
          <p:nvPr userDrawn="1"/>
        </p:nvSpPr>
        <p:spPr>
          <a:xfrm>
            <a:off x="4584701" y="6506374"/>
            <a:ext cx="7607300" cy="353116"/>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2" name="Title 1"/>
          <p:cNvSpPr>
            <a:spLocks noGrp="1"/>
          </p:cNvSpPr>
          <p:nvPr>
            <p:ph type="title"/>
          </p:nvPr>
        </p:nvSpPr>
        <p:spPr>
          <a:xfrm>
            <a:off x="736600" y="24449"/>
            <a:ext cx="10515600" cy="618385"/>
          </a:xfrm>
        </p:spPr>
        <p:txBody>
          <a:bodyPr>
            <a:noAutofit/>
          </a:bodyPr>
          <a:lstStyle>
            <a:lvl1pPr>
              <a:defRPr sz="3733"/>
            </a:lvl1pPr>
          </a:lstStyle>
          <a:p>
            <a:r>
              <a:rPr lang="en-US"/>
              <a:t>Click to edit Master title style</a:t>
            </a:r>
            <a:endParaRPr lang="en-US" dirty="0"/>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4E7732A6-1213-4710-AD31-D686117A5C0C}" type="datetime1">
              <a:rPr lang="en-IN" smtClean="0">
                <a:solidFill>
                  <a:prstClr val="white"/>
                </a:solidFill>
              </a:rPr>
              <a:pPr/>
              <a:t>26-08-2019</a:t>
            </a:fld>
            <a:endParaRPr lang="en-IN" dirty="0">
              <a:solidFill>
                <a:prstClr val="white"/>
              </a:solidFill>
            </a:endParaRPr>
          </a:p>
        </p:txBody>
      </p:sp>
      <p:sp>
        <p:nvSpPr>
          <p:cNvPr id="5" name="Footer Placeholder 4"/>
          <p:cNvSpPr>
            <a:spLocks noGrp="1"/>
          </p:cNvSpPr>
          <p:nvPr>
            <p:ph type="ftr" sz="quarter" idx="11"/>
          </p:nvPr>
        </p:nvSpPr>
        <p:spPr>
          <a:xfrm>
            <a:off x="7375238" y="6561025"/>
            <a:ext cx="3740727" cy="226713"/>
          </a:xfrm>
        </p:spPr>
        <p:txBody>
          <a:bodyPr/>
          <a:lstStyle>
            <a:lvl1pPr>
              <a:defRPr>
                <a:solidFill>
                  <a:schemeClr val="bg1"/>
                </a:solidFill>
              </a:defRPr>
            </a:lvl1pPr>
          </a:lstStyle>
          <a:p>
            <a:r>
              <a:rPr lang="en-US">
                <a:solidFill>
                  <a:prstClr val="white"/>
                </a:solidFill>
              </a:rPr>
              <a:t>Confidential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spTree>
    <p:extLst>
      <p:ext uri="{BB962C8B-B14F-4D97-AF65-F5344CB8AC3E}">
        <p14:creationId xmlns:p14="http://schemas.microsoft.com/office/powerpoint/2010/main" xmlns="" val="398389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87835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ermediate Cover">
    <p:spTree>
      <p:nvGrpSpPr>
        <p:cNvPr id="1" name=""/>
        <p:cNvGrpSpPr/>
        <p:nvPr/>
      </p:nvGrpSpPr>
      <p:grpSpPr>
        <a:xfrm>
          <a:off x="0" y="0"/>
          <a:ext cx="0" cy="0"/>
          <a:chOff x="0" y="0"/>
          <a:chExt cx="0" cy="0"/>
        </a:xfrm>
      </p:grpSpPr>
      <p:sp>
        <p:nvSpPr>
          <p:cNvPr id="16" name="Title 15"/>
          <p:cNvSpPr>
            <a:spLocks noGrp="1"/>
          </p:cNvSpPr>
          <p:nvPr userDrawn="1">
            <p:ph type="title"/>
          </p:nvPr>
        </p:nvSpPr>
        <p:spPr bwMode="gray">
          <a:xfrm>
            <a:off x="334434" y="2084851"/>
            <a:ext cx="11523133" cy="1152123"/>
          </a:xfrm>
          <a:noFill/>
          <a:ln w="9525">
            <a:noFill/>
            <a:miter lim="800000"/>
            <a:headEnd/>
            <a:tailEnd/>
          </a:ln>
          <a:effectLst/>
        </p:spPr>
        <p:txBody>
          <a:bodyPr vert="horz" wrap="square" lIns="0" tIns="0" rIns="0" bIns="0" numCol="1" anchor="b" anchorCtr="0" compatLnSpc="1">
            <a:prstTxWarp prst="textNoShape">
              <a:avLst/>
            </a:prstTxWarp>
          </a:bodyPr>
          <a:lstStyle>
            <a:lvl1pPr algn="l" defTabSz="1219170" rtl="0" eaLnBrk="1" fontAlgn="base" latinLnBrk="0" hangingPunct="1">
              <a:spcBef>
                <a:spcPct val="0"/>
              </a:spcBef>
              <a:spcAft>
                <a:spcPct val="0"/>
              </a:spcAft>
              <a:buNone/>
              <a:tabLst>
                <a:tab pos="4902077" algn="l"/>
              </a:tabLst>
              <a:defRPr kumimoji="1" lang="en-US" altLang="ja-JP" sz="4267" kern="1200" noProof="0" dirty="0" err="1" smtClean="0">
                <a:solidFill>
                  <a:schemeClr val="tx1"/>
                </a:solidFill>
                <a:latin typeface="Fujitsu Sans" panose="020B0404060202020204" pitchFamily="34" charset="0"/>
                <a:ea typeface="+mj-ea"/>
                <a:cs typeface="+mj-cs"/>
              </a:defRPr>
            </a:lvl1pPr>
          </a:lstStyle>
          <a:p>
            <a:r>
              <a:rPr lang="en-US" noProof="0"/>
              <a:t>Click to edit Master title style</a:t>
            </a:r>
            <a:endParaRPr lang="en-US" noProof="0" dirty="0"/>
          </a:p>
        </p:txBody>
      </p:sp>
      <p:sp>
        <p:nvSpPr>
          <p:cNvPr id="20" name="Text Placeholder 19"/>
          <p:cNvSpPr>
            <a:spLocks noGrp="1"/>
          </p:cNvSpPr>
          <p:nvPr userDrawn="1">
            <p:ph type="body" sz="quarter" idx="10"/>
          </p:nvPr>
        </p:nvSpPr>
        <p:spPr bwMode="gray">
          <a:xfrm>
            <a:off x="334433" y="3717041"/>
            <a:ext cx="11523135" cy="2687993"/>
          </a:xfrm>
        </p:spPr>
        <p:txBody>
          <a:bodyPr/>
          <a:lstStyle>
            <a:lvl1pPr>
              <a:spcAft>
                <a:spcPts val="400"/>
              </a:spcAft>
              <a:buClr>
                <a:schemeClr val="tx2"/>
              </a:buClr>
              <a:buFont typeface="Wingdings" pitchFamily="2" charset="2"/>
              <a:buChar char="n"/>
              <a:defRPr sz="2933">
                <a:latin typeface="Fujitsu Sans" panose="020B0404060202020204" pitchFamily="34" charset="0"/>
              </a:defRPr>
            </a:lvl1pPr>
            <a:lvl2pPr marL="355591" indent="-355591">
              <a:spcBef>
                <a:spcPts val="688"/>
              </a:spcBef>
              <a:buFont typeface="Wingdings" pitchFamily="2" charset="2"/>
              <a:buChar char="n"/>
              <a:defRPr sz="3200"/>
            </a:lvl2pPr>
            <a:lvl3pPr marL="355591" indent="-355591">
              <a:spcBef>
                <a:spcPts val="688"/>
              </a:spcBef>
              <a:spcAft>
                <a:spcPts val="384"/>
              </a:spcAft>
              <a:buFont typeface="Wingdings" pitchFamily="2" charset="2"/>
              <a:buChar char="n"/>
              <a:defRPr sz="3200"/>
            </a:lvl3pPr>
            <a:lvl4pPr marL="355591" indent="-355591">
              <a:spcBef>
                <a:spcPts val="688"/>
              </a:spcBef>
              <a:spcAft>
                <a:spcPts val="384"/>
              </a:spcAft>
              <a:buFont typeface="Wingdings" pitchFamily="2" charset="2"/>
              <a:buChar char="n"/>
              <a:defRPr sz="3200"/>
            </a:lvl4pPr>
            <a:lvl5pPr marL="355591" indent="-355591">
              <a:spcBef>
                <a:spcPts val="688"/>
              </a:spcBef>
              <a:spcAft>
                <a:spcPts val="384"/>
              </a:spcAft>
              <a:buFont typeface="Wingdings" pitchFamily="2" charset="2"/>
              <a:buChar char="n"/>
              <a:defRPr sz="3200"/>
            </a:lvl5pPr>
          </a:lstStyle>
          <a:p>
            <a:pPr lvl="0"/>
            <a:r>
              <a:rPr lang="en-US" noProof="0"/>
              <a:t>Click to edit Master text styles</a:t>
            </a:r>
          </a:p>
        </p:txBody>
      </p:sp>
    </p:spTree>
    <p:extLst>
      <p:ext uri="{BB962C8B-B14F-4D97-AF65-F5344CB8AC3E}">
        <p14:creationId xmlns:p14="http://schemas.microsoft.com/office/powerpoint/2010/main" xmlns="" val="596573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xmlns="" val="62947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87680"/>
            <a:ext cx="10515600" cy="692211"/>
          </a:xfrm>
        </p:spPr>
        <p:txBody>
          <a:bodyPr>
            <a:noAutofit/>
          </a:bodyPr>
          <a:lstStyle>
            <a:lvl1pPr algn="ctr">
              <a:defRPr sz="4267">
                <a:solidFill>
                  <a:srgbClr val="53DCED"/>
                </a:solidFill>
                <a:latin typeface="Arial Narrow" panose="020B0606020202030204" pitchFamily="34" charset="0"/>
              </a:defRPr>
            </a:lvl1pPr>
          </a:lstStyle>
          <a:p>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A9402B9D-A60D-4FD9-959B-02B11CB2797F}" type="datetime1">
              <a:rPr lang="en-IN" smtClean="0">
                <a:solidFill>
                  <a:prstClr val="white">
                    <a:lumMod val="50000"/>
                  </a:prstClr>
                </a:solidFill>
              </a:rPr>
              <a:pPr/>
              <a:t>26-08-2019</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black"/>
                </a:solidFill>
                <a:latin typeface="Verdana" panose="020B0604030504040204" pitchFamily="34" charset="0"/>
                <a:ea typeface="Verdana" panose="020B0604030504040204" pitchFamily="34" charset="0"/>
                <a:cs typeface="Verdana" panose="020B0604030504040204" pitchFamily="34" charset="0"/>
              </a:rPr>
              <a:t>Confidential © Lorhan IT Services 2019</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lumMod val="50000"/>
                  </a:prstClr>
                </a:solidFill>
              </a:rPr>
              <a:pPr/>
              <a:t>‹#›</a:t>
            </a:fld>
            <a:endParaRPr lang="en-US" dirty="0">
              <a:solidFill>
                <a:prstClr val="white">
                  <a:lumMod val="50000"/>
                </a:prstClr>
              </a:solidFill>
            </a:endParaRPr>
          </a:p>
        </p:txBody>
      </p:sp>
      <p:sp>
        <p:nvSpPr>
          <p:cNvPr id="9" name="Shape 242"/>
          <p:cNvSpPr/>
          <p:nvPr userDrawn="1"/>
        </p:nvSpPr>
        <p:spPr>
          <a:xfrm>
            <a:off x="5778618" y="1179891"/>
            <a:ext cx="634791" cy="0"/>
          </a:xfrm>
          <a:prstGeom prst="line">
            <a:avLst/>
          </a:prstGeom>
          <a:ln w="38100">
            <a:solidFill>
              <a:srgbClr val="53DCED"/>
            </a:solidFill>
            <a:miter lim="400000"/>
          </a:ln>
        </p:spPr>
        <p:txBody>
          <a:bodyPr lIns="22852" tIns="22852" rIns="22852" bIns="22852"/>
          <a:lstStyle/>
          <a:p>
            <a:pPr defTabSz="228413"/>
            <a:endParaRPr sz="337" dirty="0">
              <a:solidFill>
                <a:prstClr val="black"/>
              </a:solidFill>
            </a:endParaRPr>
          </a:p>
        </p:txBody>
      </p:sp>
      <p:sp>
        <p:nvSpPr>
          <p:cNvPr id="11" name="Subtitle 2"/>
          <p:cNvSpPr>
            <a:spLocks noGrp="1"/>
          </p:cNvSpPr>
          <p:nvPr>
            <p:ph type="subTitle" idx="13"/>
          </p:nvPr>
        </p:nvSpPr>
        <p:spPr>
          <a:xfrm>
            <a:off x="1524000" y="1425581"/>
            <a:ext cx="9144000" cy="403220"/>
          </a:xfrm>
        </p:spPr>
        <p:txBody>
          <a:bodyPr>
            <a:normAutofit/>
          </a:bodyPr>
          <a:lstStyle>
            <a:lvl1pPr marL="0" indent="0" algn="ctr" defTabSz="228512" rtl="0" eaLnBrk="1" latinLnBrk="0" hangingPunct="1">
              <a:lnSpc>
                <a:spcPct val="100000"/>
              </a:lnSpc>
              <a:buNone/>
              <a:defRPr lang="en-US" sz="1867" b="0" kern="200" dirty="0">
                <a:solidFill>
                  <a:srgbClr val="535353"/>
                </a:solidFill>
                <a:latin typeface="Verdana" panose="020B060403050404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p:txBody>
      </p:sp>
    </p:spTree>
    <p:extLst>
      <p:ext uri="{BB962C8B-B14F-4D97-AF65-F5344CB8AC3E}">
        <p14:creationId xmlns:p14="http://schemas.microsoft.com/office/powerpoint/2010/main" xmlns="" val="322813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ubtitle and Content">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6" hasCustomPrompt="1"/>
          </p:nvPr>
        </p:nvSpPr>
        <p:spPr>
          <a:xfrm>
            <a:off x="625463" y="1325525"/>
            <a:ext cx="10959875" cy="307760"/>
          </a:xfrm>
        </p:spPr>
        <p:txBody>
          <a:bodyPr lIns="0" tIns="0" rIns="0" bIns="0">
            <a:noAutofit/>
          </a:bodyPr>
          <a:lstStyle>
            <a:lvl1pPr marL="0" indent="0">
              <a:lnSpc>
                <a:spcPct val="100000"/>
              </a:lnSpc>
              <a:buFontTx/>
              <a:buNone/>
              <a:defRPr sz="1600">
                <a:solidFill>
                  <a:schemeClr val="accent6"/>
                </a:solidFill>
              </a:defRPr>
            </a:lvl1pPr>
          </a:lstStyle>
          <a:p>
            <a:pPr lvl="0"/>
            <a:r>
              <a:rPr lang="en-US" dirty="0" err="1"/>
              <a:t>Subheader</a:t>
            </a:r>
            <a:r>
              <a:rPr lang="en-US" dirty="0"/>
              <a:t> here</a:t>
            </a:r>
            <a:endParaRPr lang="en-GB" dirty="0"/>
          </a:p>
        </p:txBody>
      </p:sp>
      <p:sp>
        <p:nvSpPr>
          <p:cNvPr id="2" name="Title 1"/>
          <p:cNvSpPr>
            <a:spLocks noGrp="1"/>
          </p:cNvSpPr>
          <p:nvPr>
            <p:ph type="title"/>
          </p:nvPr>
        </p:nvSpPr>
        <p:spPr/>
        <p:txBody>
          <a:bodyPr/>
          <a:lstStyle/>
          <a:p>
            <a:r>
              <a:rPr lang="en-US" dirty="0"/>
              <a:t>Click to edit Master title style</a:t>
            </a:r>
          </a:p>
        </p:txBody>
      </p:sp>
      <p:sp>
        <p:nvSpPr>
          <p:cNvPr id="9" name="Content Placeholder 15"/>
          <p:cNvSpPr>
            <a:spLocks noGrp="1"/>
          </p:cNvSpPr>
          <p:nvPr>
            <p:ph sz="quarter" idx="11" hasCustomPrompt="1"/>
          </p:nvPr>
        </p:nvSpPr>
        <p:spPr>
          <a:xfrm>
            <a:off x="608251" y="87293"/>
            <a:ext cx="10977087" cy="315106"/>
          </a:xfrm>
        </p:spPr>
        <p:txBody>
          <a:bodyPr/>
          <a:lstStyle>
            <a:lvl1pPr marL="0" indent="0">
              <a:buNone/>
              <a:defRPr sz="1100" b="1" baseline="0">
                <a:solidFill>
                  <a:schemeClr val="tx1">
                    <a:lumMod val="65000"/>
                    <a:lumOff val="35000"/>
                  </a:schemeClr>
                </a:solidFill>
              </a:defRPr>
            </a:lvl1pPr>
          </a:lstStyle>
          <a:p>
            <a:pPr lvl="0"/>
            <a:r>
              <a:rPr lang="en-US" dirty="0"/>
              <a:t>Topic Name</a:t>
            </a:r>
          </a:p>
        </p:txBody>
      </p:sp>
    </p:spTree>
    <p:extLst>
      <p:ext uri="{BB962C8B-B14F-4D97-AF65-F5344CB8AC3E}">
        <p14:creationId xmlns:p14="http://schemas.microsoft.com/office/powerpoint/2010/main" xmlns="" val="6727108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cSld name="8_Title&amp;Subtitle_White">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xmlns="" id="{1C7D06B6-9C7E-4977-972F-1B92865D6A4F}"/>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p:oleObj spid="_x0000_s17516" name="think-cell Slide" r:id="rId4" imgW="360" imgH="360" progId="">
              <p:embed/>
            </p:oleObj>
          </a:graphicData>
        </a:graphic>
      </p:graphicFrame>
      <p:sp>
        <p:nvSpPr>
          <p:cNvPr id="9" name="Title 1"/>
          <p:cNvSpPr>
            <a:spLocks noGrp="1"/>
          </p:cNvSpPr>
          <p:nvPr>
            <p:ph type="title" hasCustomPrompt="1"/>
          </p:nvPr>
        </p:nvSpPr>
        <p:spPr bwMode="auto">
          <a:xfrm>
            <a:off x="355741" y="554272"/>
            <a:ext cx="11474881" cy="543475"/>
          </a:xfrm>
        </p:spPr>
        <p:txBody>
          <a:bodyPr/>
          <a:lstStyle>
            <a:lvl1pPr algn="ctr">
              <a:defRPr>
                <a:solidFill>
                  <a:schemeClr val="tx1"/>
                </a:solidFill>
                <a:latin typeface="Graphik Black" panose="020B0A03030202060203" pitchFamily="34" charset="0"/>
                <a:ea typeface="+mj-ea"/>
                <a:cs typeface="+mj-cs"/>
                <a:sym typeface="Graphik Black" panose="020B0A03030202060203" pitchFamily="34" charset="0"/>
              </a:defRPr>
            </a:lvl1pPr>
          </a:lstStyle>
          <a:p>
            <a:r>
              <a:rPr lang="en-US"/>
              <a:t>INSERT MAIN TITLE AT 36PT MIN 30PT</a:t>
            </a:r>
            <a:endParaRPr lang="en-AU"/>
          </a:p>
        </p:txBody>
      </p:sp>
      <p:sp>
        <p:nvSpPr>
          <p:cNvPr id="10" name="Text Placeholder 4"/>
          <p:cNvSpPr>
            <a:spLocks noGrp="1"/>
          </p:cNvSpPr>
          <p:nvPr>
            <p:ph type="body" sz="quarter" idx="12" hasCustomPrompt="1"/>
          </p:nvPr>
        </p:nvSpPr>
        <p:spPr bwMode="auto">
          <a:xfrm>
            <a:off x="355741" y="1128768"/>
            <a:ext cx="11474881" cy="407894"/>
          </a:xfrm>
        </p:spPr>
        <p:txBody>
          <a:bodyPr/>
          <a:lstStyle>
            <a:lvl1pPr algn="ctr">
              <a:lnSpc>
                <a:spcPct val="100000"/>
              </a:lnSpc>
              <a:spcBef>
                <a:spcPts val="0"/>
              </a:spcBef>
              <a:defRPr sz="2200">
                <a:solidFill>
                  <a:schemeClr val="tx2"/>
                </a:solidFill>
                <a:latin typeface="Graphik Black" panose="020B0A03030202060203" pitchFamily="34" charset="0"/>
                <a:ea typeface="+mn-ea"/>
                <a:cs typeface="+mn-cs"/>
                <a:sym typeface="Graphik Black" panose="020B0A03030202060203" pitchFamily="34" charset="0"/>
              </a:defRPr>
            </a:lvl1pPr>
          </a:lstStyle>
          <a:p>
            <a:r>
              <a:rPr lang="en-US"/>
              <a:t>Insert sub-title here at 22pt, min 18pt</a:t>
            </a:r>
          </a:p>
        </p:txBody>
      </p:sp>
      <p:sp>
        <p:nvSpPr>
          <p:cNvPr id="3" name="Slide Number Placeholder 2"/>
          <p:cNvSpPr>
            <a:spLocks noGrp="1"/>
          </p:cNvSpPr>
          <p:nvPr>
            <p:ph type="sldNum" sz="quarter" idx="35"/>
          </p:nvPr>
        </p:nvSpPr>
        <p:spPr bwMode="auto"/>
        <p:txBody>
          <a:bodyPr/>
          <a:lstStyle>
            <a:lvl1pPr>
              <a:defRPr>
                <a:latin typeface="Graphik" panose="020B0503030202060203" pitchFamily="34" charset="0"/>
                <a:ea typeface="+mn-ea"/>
                <a:cs typeface="+mn-cs"/>
                <a:sym typeface="Graphik" panose="020B0503030202060203" pitchFamily="34" charset="0"/>
              </a:defRPr>
            </a:lvl1pPr>
          </a:lstStyle>
          <a:p>
            <a:fld id="{F7D34344-DCD6-4B88-A998-2521CB319B0E}" type="slidenum">
              <a:rPr lang="en-IE" smtClean="0"/>
              <a:pPr/>
              <a:t>‹#›</a:t>
            </a:fld>
            <a:endParaRPr lang="en-IE" dirty="0"/>
          </a:p>
        </p:txBody>
      </p:sp>
    </p:spTree>
    <p:extLst>
      <p:ext uri="{BB962C8B-B14F-4D97-AF65-F5344CB8AC3E}">
        <p14:creationId xmlns:p14="http://schemas.microsoft.com/office/powerpoint/2010/main" xmlns="" val="14862406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userDrawn="1">
  <p:cSld name="2_Title and Conten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A26C1278-4647-49D7-8C26-87346B1C8D9D}"/>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p:oleObj spid="_x0000_s18538" name="think-cell Slide" r:id="rId4" imgW="360" imgH="360" progId="">
              <p:embed/>
            </p:oleObj>
          </a:graphicData>
        </a:graphic>
      </p:graphicFrame>
      <p:sp>
        <p:nvSpPr>
          <p:cNvPr id="6" name="Content Placeholder 5"/>
          <p:cNvSpPr>
            <a:spLocks noGrp="1"/>
          </p:cNvSpPr>
          <p:nvPr>
            <p:ph sz="quarter" idx="18"/>
          </p:nvPr>
        </p:nvSpPr>
        <p:spPr bwMode="auto">
          <a:xfrm>
            <a:off x="381001" y="1828802"/>
            <a:ext cx="8572500" cy="4689475"/>
          </a:xfrm>
        </p:spPr>
        <p:txBody>
          <a:bodyPr/>
          <a:lstStyle>
            <a:lvl1pPr>
              <a:defRPr>
                <a:latin typeface="Graphik" panose="020B0503030202060203" pitchFamily="34" charset="0"/>
                <a:ea typeface="+mn-ea"/>
                <a:cs typeface="+mn-cs"/>
                <a:sym typeface="Graphik" panose="020B0503030202060203" pitchFamily="34" charset="0"/>
              </a:defRPr>
            </a:lvl1pPr>
            <a:lvl2pPr>
              <a:defRPr>
                <a:latin typeface="Graphik" panose="020B0503030202060203" pitchFamily="34" charset="0"/>
                <a:ea typeface="+mn-ea"/>
                <a:cs typeface="+mn-cs"/>
                <a:sym typeface="Graphik" panose="020B0503030202060203" pitchFamily="34" charset="0"/>
              </a:defRPr>
            </a:lvl2pPr>
            <a:lvl3pPr marL="514338" indent="-230182">
              <a:buFont typeface="Graphik" panose="020B0503030202060203" pitchFamily="34" charset="0"/>
              <a:buChar char="–"/>
              <a:defRPr>
                <a:latin typeface="Graphik" panose="020B0503030202060203" pitchFamily="34" charset="0"/>
                <a:ea typeface="+mn-ea"/>
                <a:cs typeface="+mn-cs"/>
                <a:sym typeface="Graphik" panose="020B0503030202060203" pitchFamily="34" charset="0"/>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bwMode="auto"/>
        <p:txBody>
          <a:bodyPr/>
          <a:lstStyle>
            <a:lvl1pPr>
              <a:defRPr>
                <a:solidFill>
                  <a:srgbClr val="004DFF"/>
                </a:solidFill>
                <a:latin typeface="Graphik Black" panose="020B0A03030202060203" pitchFamily="34" charset="0"/>
                <a:ea typeface="+mj-ea"/>
                <a:cs typeface="+mj-cs"/>
                <a:sym typeface="Graphik Black" panose="020B0A03030202060203" pitchFamily="34" charset="0"/>
              </a:defRPr>
            </a:lvl1pPr>
          </a:lstStyle>
          <a:p>
            <a:r>
              <a:rPr lang="en-US" dirty="0"/>
              <a:t>Click to edit Master title style</a:t>
            </a:r>
          </a:p>
        </p:txBody>
      </p:sp>
      <p:sp>
        <p:nvSpPr>
          <p:cNvPr id="2" name="Date Placeholder 1"/>
          <p:cNvSpPr>
            <a:spLocks noGrp="1"/>
          </p:cNvSpPr>
          <p:nvPr>
            <p:ph type="dt" sz="half" idx="19"/>
          </p:nvPr>
        </p:nvSpPr>
        <p:spPr bwMode="auto"/>
        <p:txBody>
          <a:bodyPr/>
          <a:lstStyle>
            <a:lvl1pPr>
              <a:defRPr>
                <a:latin typeface="Graphik" panose="020B0503030202060203" pitchFamily="34" charset="0"/>
                <a:ea typeface="+mn-ea"/>
                <a:cs typeface="+mn-cs"/>
                <a:sym typeface="Graphik" panose="020B0503030202060203" pitchFamily="34" charset="0"/>
              </a:defRPr>
            </a:lvl1pPr>
          </a:lstStyle>
          <a:p>
            <a:r>
              <a:rPr lang="de-DE"/>
              <a:t>You can use the "Fixed" Date and time footer field for additional text</a:t>
            </a:r>
            <a:endParaRPr lang="en-US" dirty="0"/>
          </a:p>
        </p:txBody>
      </p:sp>
      <p:sp>
        <p:nvSpPr>
          <p:cNvPr id="4" name="Slide Number Placeholder 3"/>
          <p:cNvSpPr>
            <a:spLocks noGrp="1"/>
          </p:cNvSpPr>
          <p:nvPr>
            <p:ph type="sldNum" sz="quarter" idx="21"/>
          </p:nvPr>
        </p:nvSpPr>
        <p:spPr bwMode="auto"/>
        <p:txBody>
          <a:bodyPr/>
          <a:lstStyle>
            <a:lvl1pPr>
              <a:defRPr>
                <a:latin typeface="Graphik" panose="020B0503030202060203" pitchFamily="34" charset="0"/>
                <a:ea typeface="+mn-ea"/>
                <a:cs typeface="+mn-cs"/>
                <a:sym typeface="Graphik" panose="020B0503030202060203" pitchFamily="34" charset="0"/>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xmlns="" val="109739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hort Title and 2 Content">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r>
              <a:rPr lang="en-US"/>
              <a:t>You can use the "Fixed" Date and time footer field for additional text</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5715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2301554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00692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 Titles and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096001" y="284723"/>
            <a:ext cx="5715000" cy="1086879"/>
          </a:xfrm>
        </p:spPr>
        <p:txBody>
          <a:bodyPr/>
          <a:lstStyle>
            <a:lvl1pPr marL="0" indent="0">
              <a:lnSpc>
                <a:spcPct val="85000"/>
              </a:lnSpc>
              <a:spcBef>
                <a:spcPts val="0"/>
              </a:spcBef>
              <a:spcAft>
                <a:spcPts val="0"/>
              </a:spcAft>
              <a:defRPr sz="1600" b="1" cap="all" baseline="0"/>
            </a:lvl1pPr>
            <a:lvl2pPr marL="0" indent="0">
              <a:lnSpc>
                <a:spcPct val="76000"/>
              </a:lnSpc>
              <a:spcBef>
                <a:spcPts val="0"/>
              </a:spcBef>
              <a:spcAft>
                <a:spcPts val="0"/>
              </a:spcAft>
              <a:buNone/>
              <a:defRPr sz="2600" b="1" cap="all" baseline="0">
                <a:latin typeface="+mj-lt"/>
              </a:defRPr>
            </a:lvl2pPr>
            <a:lvl3pPr>
              <a:lnSpc>
                <a:spcPct val="75000"/>
              </a:lnSpc>
              <a:spcAft>
                <a:spcPts val="0"/>
              </a:spcAft>
              <a:defRPr sz="2400" cap="all" baseline="0">
                <a:latin typeface="+mj-lt"/>
              </a:defRPr>
            </a:lvl3pPr>
          </a:lstStyle>
          <a:p>
            <a:pPr lvl="0"/>
            <a:r>
              <a:rPr lang="en-US" dirty="0"/>
              <a:t>First subtitle</a:t>
            </a:r>
          </a:p>
          <a:p>
            <a:pPr lvl="1"/>
            <a:r>
              <a:rPr lang="en-US" dirty="0"/>
              <a:t>Second SUBTITLE</a:t>
            </a:r>
          </a:p>
        </p:txBody>
      </p:sp>
      <p:sp>
        <p:nvSpPr>
          <p:cNvPr id="2" name="Date Placeholder 1"/>
          <p:cNvSpPr>
            <a:spLocks noGrp="1"/>
          </p:cNvSpPr>
          <p:nvPr>
            <p:ph type="dt" sz="half" idx="15"/>
          </p:nvPr>
        </p:nvSpPr>
        <p:spPr/>
        <p:txBody>
          <a:bodyPr/>
          <a:lstStyle/>
          <a:p>
            <a:r>
              <a:rPr lang="en-US"/>
              <a:t>You can use the "Fixed" Date and time footer field for additional text</a:t>
            </a:r>
            <a:endParaRPr lang="en-US" dirty="0"/>
          </a:p>
        </p:txBody>
      </p:sp>
      <p:sp>
        <p:nvSpPr>
          <p:cNvPr id="7" name="Footer Placeholder 6"/>
          <p:cNvSpPr>
            <a:spLocks noGrp="1"/>
          </p:cNvSpPr>
          <p:nvPr>
            <p:ph type="ftr" sz="quarter" idx="16"/>
          </p:nvPr>
        </p:nvSpPr>
        <p:spPr/>
        <p:txBody>
          <a:bodyPr/>
          <a:lstStyle/>
          <a:p>
            <a:r>
              <a:rPr lang="en-US" dirty="0"/>
              <a:t>Copyright 2019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4" name="Title 3"/>
          <p:cNvSpPr>
            <a:spLocks noGrp="1"/>
          </p:cNvSpPr>
          <p:nvPr>
            <p:ph type="title"/>
          </p:nvPr>
        </p:nvSpPr>
        <p:spPr>
          <a:xfrm>
            <a:off x="381001" y="380999"/>
            <a:ext cx="5715001" cy="990601"/>
          </a:xfrm>
        </p:spPr>
        <p:txBody>
          <a:bodyPr/>
          <a:lstStyle/>
          <a:p>
            <a:r>
              <a:rPr lang="en-US" dirty="0"/>
              <a:t>Click to edit Master title style</a:t>
            </a:r>
          </a:p>
        </p:txBody>
      </p:sp>
      <p:sp>
        <p:nvSpPr>
          <p:cNvPr id="12" name="Content Placeholder 11"/>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4243049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Signature">
    <p:bg>
      <p:bgPr>
        <a:solidFill>
          <a:schemeClr val="accent4"/>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0" y="-219026"/>
            <a:ext cx="12192000" cy="6868252"/>
          </a:xfrm>
          <a:prstGeom prst="rect">
            <a:avLst/>
          </a:prstGeom>
        </p:spPr>
      </p:pic>
      <p:sp>
        <p:nvSpPr>
          <p:cNvPr id="7" name="Rectangle 6"/>
          <p:cNvSpPr/>
          <p:nvPr userDrawn="1"/>
        </p:nvSpPr>
        <p:spPr>
          <a:xfrm>
            <a:off x="9534524" y="5124450"/>
            <a:ext cx="2657475" cy="943841"/>
          </a:xfrm>
          <a:prstGeom prst="rect">
            <a:avLst/>
          </a:prstGeom>
          <a:solidFill>
            <a:schemeClr val="bg1">
              <a:alpha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Rectangle 4"/>
          <p:cNvSpPr/>
          <p:nvPr userDrawn="1"/>
        </p:nvSpPr>
        <p:spPr>
          <a:xfrm>
            <a:off x="0" y="1"/>
            <a:ext cx="12192000" cy="2554106"/>
          </a:xfrm>
          <a:prstGeom prst="rect">
            <a:avLst/>
          </a:prstGeom>
          <a:gradFill flip="none" rotWithShape="1">
            <a:gsLst>
              <a:gs pos="26000">
                <a:schemeClr val="tx1"/>
              </a:gs>
              <a:gs pos="100000">
                <a:schemeClr val="bg1">
                  <a:alpha val="0"/>
                </a:schemeClr>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2" name="Group 1"/>
          <p:cNvGrpSpPr/>
          <p:nvPr userDrawn="1"/>
        </p:nvGrpSpPr>
        <p:grpSpPr>
          <a:xfrm>
            <a:off x="0" y="-10252"/>
            <a:ext cx="6473038" cy="6868252"/>
            <a:chOff x="1524" y="304800"/>
            <a:chExt cx="5632704" cy="5976611"/>
          </a:xfrm>
        </p:grpSpPr>
        <p:sp>
          <p:nvSpPr>
            <p:cNvPr id="13" name="Freeform 5"/>
            <p:cNvSpPr>
              <a:spLocks/>
            </p:cNvSpPr>
            <p:nvPr userDrawn="1"/>
          </p:nvSpPr>
          <p:spPr bwMode="auto">
            <a:xfrm>
              <a:off x="1524" y="2640353"/>
              <a:ext cx="5632704" cy="3641058"/>
            </a:xfrm>
            <a:custGeom>
              <a:avLst/>
              <a:gdLst>
                <a:gd name="T0" fmla="*/ 3374 w 3374"/>
                <a:gd name="T1" fmla="*/ 0 h 2181"/>
                <a:gd name="T2" fmla="*/ 0 w 3374"/>
                <a:gd name="T3" fmla="*/ 1398 h 2181"/>
                <a:gd name="T4" fmla="*/ 0 w 3374"/>
                <a:gd name="T5" fmla="*/ 2181 h 2181"/>
                <a:gd name="T6" fmla="*/ 3374 w 3374"/>
                <a:gd name="T7" fmla="*/ 782 h 2181"/>
                <a:gd name="T8" fmla="*/ 3374 w 3374"/>
                <a:gd name="T9" fmla="*/ 0 h 2181"/>
              </a:gdLst>
              <a:ahLst/>
              <a:cxnLst>
                <a:cxn ang="0">
                  <a:pos x="T0" y="T1"/>
                </a:cxn>
                <a:cxn ang="0">
                  <a:pos x="T2" y="T3"/>
                </a:cxn>
                <a:cxn ang="0">
                  <a:pos x="T4" y="T5"/>
                </a:cxn>
                <a:cxn ang="0">
                  <a:pos x="T6" y="T7"/>
                </a:cxn>
                <a:cxn ang="0">
                  <a:pos x="T8" y="T9"/>
                </a:cxn>
              </a:cxnLst>
              <a:rect l="0" t="0" r="r" b="b"/>
              <a:pathLst>
                <a:path w="3374" h="2181">
                  <a:moveTo>
                    <a:pt x="3374" y="0"/>
                  </a:moveTo>
                  <a:lnTo>
                    <a:pt x="0" y="1398"/>
                  </a:lnTo>
                  <a:lnTo>
                    <a:pt x="0" y="2181"/>
                  </a:lnTo>
                  <a:lnTo>
                    <a:pt x="3374" y="782"/>
                  </a:lnTo>
                  <a:lnTo>
                    <a:pt x="3374" y="0"/>
                  </a:lnTo>
                  <a:close/>
                </a:path>
              </a:pathLst>
            </a:custGeom>
            <a:gradFill flip="none" rotWithShape="1">
              <a:gsLst>
                <a:gs pos="10000">
                  <a:schemeClr val="accent1"/>
                </a:gs>
                <a:gs pos="98000">
                  <a:schemeClr val="accent1">
                    <a:lumMod val="50000"/>
                  </a:schemeClr>
                </a:gs>
              </a:gsLst>
              <a:lin ang="19500000" scaled="0"/>
              <a:tileRect/>
            </a:gradFill>
            <a:ln>
              <a:noFill/>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latin typeface="Graphik" panose="020B0503030202060203" pitchFamily="34" charset="0"/>
                <a:cs typeface="Arial" charset="0"/>
              </a:endParaRPr>
            </a:p>
          </p:txBody>
        </p:sp>
        <p:sp>
          <p:nvSpPr>
            <p:cNvPr id="14" name="Freeform 6"/>
            <p:cNvSpPr>
              <a:spLocks/>
            </p:cNvSpPr>
            <p:nvPr userDrawn="1"/>
          </p:nvSpPr>
          <p:spPr bwMode="auto">
            <a:xfrm>
              <a:off x="1524" y="304800"/>
              <a:ext cx="5632704" cy="3641058"/>
            </a:xfrm>
            <a:custGeom>
              <a:avLst/>
              <a:gdLst>
                <a:gd name="T0" fmla="*/ 3374 w 3374"/>
                <a:gd name="T1" fmla="*/ 2181 h 2181"/>
                <a:gd name="T2" fmla="*/ 0 w 3374"/>
                <a:gd name="T3" fmla="*/ 782 h 2181"/>
                <a:gd name="T4" fmla="*/ 0 w 3374"/>
                <a:gd name="T5" fmla="*/ 0 h 2181"/>
                <a:gd name="T6" fmla="*/ 3374 w 3374"/>
                <a:gd name="T7" fmla="*/ 1399 h 2181"/>
                <a:gd name="T8" fmla="*/ 3374 w 3374"/>
                <a:gd name="T9" fmla="*/ 2181 h 2181"/>
              </a:gdLst>
              <a:ahLst/>
              <a:cxnLst>
                <a:cxn ang="0">
                  <a:pos x="T0" y="T1"/>
                </a:cxn>
                <a:cxn ang="0">
                  <a:pos x="T2" y="T3"/>
                </a:cxn>
                <a:cxn ang="0">
                  <a:pos x="T4" y="T5"/>
                </a:cxn>
                <a:cxn ang="0">
                  <a:pos x="T6" y="T7"/>
                </a:cxn>
                <a:cxn ang="0">
                  <a:pos x="T8" y="T9"/>
                </a:cxn>
              </a:cxnLst>
              <a:rect l="0" t="0" r="r" b="b"/>
              <a:pathLst>
                <a:path w="3374" h="2181">
                  <a:moveTo>
                    <a:pt x="3374" y="2181"/>
                  </a:moveTo>
                  <a:lnTo>
                    <a:pt x="0" y="782"/>
                  </a:lnTo>
                  <a:lnTo>
                    <a:pt x="0" y="0"/>
                  </a:lnTo>
                  <a:lnTo>
                    <a:pt x="3374" y="1399"/>
                  </a:lnTo>
                  <a:lnTo>
                    <a:pt x="3374" y="2181"/>
                  </a:lnTo>
                  <a:close/>
                </a:path>
              </a:pathLst>
            </a:custGeom>
            <a:solidFill>
              <a:schemeClr val="accent1"/>
            </a:solidFill>
            <a:ln w="65088" cap="rnd">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20" name="Title 1"/>
          <p:cNvSpPr>
            <a:spLocks noGrp="1"/>
          </p:cNvSpPr>
          <p:nvPr>
            <p:ph type="ctrTitle" hasCustomPrompt="1"/>
          </p:nvPr>
        </p:nvSpPr>
        <p:spPr>
          <a:xfrm>
            <a:off x="601557" y="3286414"/>
            <a:ext cx="8518571" cy="1329267"/>
          </a:xfrm>
          <a:prstGeom prst="rect">
            <a:avLst/>
          </a:prstGeom>
        </p:spPr>
        <p:txBody>
          <a:bodyPr lIns="0" tIns="0" anchor="b" anchorCtr="0">
            <a:noAutofit/>
          </a:bodyPr>
          <a:lstStyle>
            <a:lvl1pPr algn="l">
              <a:lnSpc>
                <a:spcPct val="100000"/>
              </a:lnSpc>
              <a:spcAft>
                <a:spcPts val="0"/>
              </a:spcAft>
              <a:defRPr sz="5400" b="1" spc="0" baseline="0">
                <a:solidFill>
                  <a:schemeClr val="bg1"/>
                </a:solidFill>
                <a:latin typeface="+mj-lt"/>
                <a:cs typeface="Arial" pitchFamily="34" charset="0"/>
              </a:defRPr>
            </a:lvl1pPr>
          </a:lstStyle>
          <a:p>
            <a:r>
              <a:rPr lang="en-US"/>
              <a:t>Click to edit presentation title</a:t>
            </a:r>
            <a:endParaRPr lang="en-GB"/>
          </a:p>
        </p:txBody>
      </p:sp>
      <p:sp>
        <p:nvSpPr>
          <p:cNvPr id="21" name="Text Placeholder 32"/>
          <p:cNvSpPr>
            <a:spLocks noGrp="1"/>
          </p:cNvSpPr>
          <p:nvPr>
            <p:ph type="body" sz="quarter" idx="10" hasCustomPrompt="1"/>
          </p:nvPr>
        </p:nvSpPr>
        <p:spPr>
          <a:xfrm>
            <a:off x="601556" y="5288432"/>
            <a:ext cx="8518567" cy="623416"/>
          </a:xfrm>
          <a:prstGeom prst="rect">
            <a:avLst/>
          </a:prstGeom>
        </p:spPr>
        <p:txBody>
          <a:bodyPr anchor="t" anchorCtr="0"/>
          <a:lstStyle>
            <a:lvl1pPr marL="0" indent="0" algn="l" rtl="0" eaLnBrk="1" fontAlgn="base" hangingPunct="1">
              <a:lnSpc>
                <a:spcPct val="100000"/>
              </a:lnSpc>
              <a:spcBef>
                <a:spcPct val="0"/>
              </a:spcBef>
              <a:spcAft>
                <a:spcPts val="0"/>
              </a:spcAft>
              <a:buFont typeface="Arial" charset="0"/>
              <a:buNone/>
              <a:defRPr lang="en-US" sz="2000" b="1" kern="1200" spc="0" baseline="0" dirty="0" smtClean="0">
                <a:solidFill>
                  <a:schemeClr val="bg1"/>
                </a:solidFill>
                <a:latin typeface="+mn-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667"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667"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667"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667" b="0" kern="1200" spc="0" baseline="0" dirty="0">
                <a:solidFill>
                  <a:schemeClr val="accent1"/>
                </a:solidFill>
                <a:latin typeface="Arial" pitchFamily="34" charset="0"/>
                <a:ea typeface="Arial" pitchFamily="-105" charset="-52"/>
                <a:cs typeface="Arial" pitchFamily="34" charset="0"/>
              </a:defRPr>
            </a:lvl5pPr>
          </a:lstStyle>
          <a:p>
            <a:pPr lvl="0"/>
            <a:r>
              <a:rPr lang="en-US"/>
              <a:t>Click to edit subtitle</a:t>
            </a:r>
          </a:p>
        </p:txBody>
      </p:sp>
      <p:grpSp>
        <p:nvGrpSpPr>
          <p:cNvPr id="16" name="Group 15"/>
          <p:cNvGrpSpPr>
            <a:grpSpLocks noChangeAspect="1"/>
          </p:cNvGrpSpPr>
          <p:nvPr userDrawn="1"/>
        </p:nvGrpSpPr>
        <p:grpSpPr>
          <a:xfrm>
            <a:off x="9407900" y="495301"/>
            <a:ext cx="2284038" cy="613064"/>
            <a:chOff x="9638475" y="1219200"/>
            <a:chExt cx="1389888" cy="373063"/>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38475" y="1372165"/>
              <a:ext cx="1389888" cy="220098"/>
            </a:xfrm>
            <a:prstGeom prst="rect">
              <a:avLst/>
            </a:prstGeom>
          </p:spPr>
        </p:pic>
        <p:sp>
          <p:nvSpPr>
            <p:cNvPr id="22" name="Freeform 5"/>
            <p:cNvSpPr>
              <a:spLocks/>
            </p:cNvSpPr>
            <p:nvPr/>
          </p:nvSpPr>
          <p:spPr bwMode="auto">
            <a:xfrm>
              <a:off x="10448925" y="1219200"/>
              <a:ext cx="136525" cy="147638"/>
            </a:xfrm>
            <a:custGeom>
              <a:avLst/>
              <a:gdLst>
                <a:gd name="T0" fmla="*/ 0 w 86"/>
                <a:gd name="T1" fmla="*/ 66 h 93"/>
                <a:gd name="T2" fmla="*/ 50 w 86"/>
                <a:gd name="T3" fmla="*/ 47 h 93"/>
                <a:gd name="T4" fmla="*/ 0 w 86"/>
                <a:gd name="T5" fmla="*/ 27 h 93"/>
                <a:gd name="T6" fmla="*/ 0 w 86"/>
                <a:gd name="T7" fmla="*/ 0 h 93"/>
                <a:gd name="T8" fmla="*/ 86 w 86"/>
                <a:gd name="T9" fmla="*/ 35 h 93"/>
                <a:gd name="T10" fmla="*/ 86 w 86"/>
                <a:gd name="T11" fmla="*/ 57 h 93"/>
                <a:gd name="T12" fmla="*/ 0 w 86"/>
                <a:gd name="T13" fmla="*/ 93 h 93"/>
                <a:gd name="T14" fmla="*/ 0 w 86"/>
                <a:gd name="T15" fmla="*/ 66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93">
                  <a:moveTo>
                    <a:pt x="0" y="66"/>
                  </a:moveTo>
                  <a:lnTo>
                    <a:pt x="50" y="47"/>
                  </a:lnTo>
                  <a:lnTo>
                    <a:pt x="0" y="27"/>
                  </a:lnTo>
                  <a:lnTo>
                    <a:pt x="0" y="0"/>
                  </a:lnTo>
                  <a:lnTo>
                    <a:pt x="86" y="35"/>
                  </a:lnTo>
                  <a:lnTo>
                    <a:pt x="86" y="57"/>
                  </a:lnTo>
                  <a:lnTo>
                    <a:pt x="0" y="93"/>
                  </a:lnTo>
                  <a:lnTo>
                    <a:pt x="0" y="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Tree>
    <p:extLst>
      <p:ext uri="{BB962C8B-B14F-4D97-AF65-F5344CB8AC3E}">
        <p14:creationId xmlns:p14="http://schemas.microsoft.com/office/powerpoint/2010/main" xmlns="" val="1211321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07141" y="1636776"/>
            <a:ext cx="11186191" cy="4687823"/>
          </a:xfrm>
        </p:spPr>
        <p:txBody>
          <a:bodyPr/>
          <a:lstStyle>
            <a:lvl1pPr marL="228600" indent="-2286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4" name="Text Placeholder 8"/>
          <p:cNvSpPr>
            <a:spLocks noGrp="1"/>
          </p:cNvSpPr>
          <p:nvPr>
            <p:ph type="body" sz="quarter" idx="13" hasCustomPrompt="1"/>
          </p:nvPr>
        </p:nvSpPr>
        <p:spPr>
          <a:xfrm>
            <a:off x="507141" y="1074738"/>
            <a:ext cx="11186191" cy="448120"/>
          </a:xfrm>
        </p:spPr>
        <p:txBody>
          <a:bodyPr/>
          <a:lstStyle>
            <a:lvl1pPr marL="0" indent="0">
              <a:buFont typeface="Arial" panose="020B0604020202020204" pitchFamily="34" charset="0"/>
              <a:buNone/>
              <a:defRPr sz="1800" b="1" cap="all"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xmlns="" val="227698253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8"/>
          <p:cNvSpPr>
            <a:spLocks noGrp="1"/>
          </p:cNvSpPr>
          <p:nvPr>
            <p:ph type="body" sz="quarter" idx="12"/>
          </p:nvPr>
        </p:nvSpPr>
        <p:spPr>
          <a:xfrm>
            <a:off x="507141" y="1691640"/>
            <a:ext cx="11186191" cy="4627562"/>
          </a:xfrm>
        </p:spPr>
        <p:txBody>
          <a:bodyPr/>
          <a:lstStyle>
            <a:lvl1pPr marL="285750" indent="-285750">
              <a:buFont typeface="Arial" panose="020B0604020202020204" pitchFamily="34" charset="0"/>
              <a:buChar char="•"/>
              <a:defRPr b="0">
                <a:solidFill>
                  <a:schemeClr val="tx1"/>
                </a:solidFill>
              </a:defRPr>
            </a:lvl1pPr>
            <a:lvl2pPr>
              <a:defRPr>
                <a:solidFill>
                  <a:schemeClr val="tx1"/>
                </a:solidFill>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3" hasCustomPrompt="1"/>
          </p:nvPr>
        </p:nvSpPr>
        <p:spPr>
          <a:xfrm>
            <a:off x="507141" y="1188656"/>
            <a:ext cx="11186191" cy="448120"/>
          </a:xfrm>
        </p:spPr>
        <p:txBody>
          <a:bodyPr/>
          <a:lstStyle>
            <a:lvl1pPr marL="0" indent="0">
              <a:buFont typeface="Arial" panose="020B0604020202020204" pitchFamily="34" charset="0"/>
              <a:buNone/>
              <a:defRPr sz="1800" b="1" cap="all"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xmlns="" val="99668106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AU"/>
          </a:p>
        </p:txBody>
      </p:sp>
      <p:sp>
        <p:nvSpPr>
          <p:cNvPr id="4" name="Content Placeholder 3"/>
          <p:cNvSpPr>
            <a:spLocks noGrp="1"/>
          </p:cNvSpPr>
          <p:nvPr>
            <p:ph sz="quarter" idx="16"/>
          </p:nvPr>
        </p:nvSpPr>
        <p:spPr>
          <a:xfrm>
            <a:off x="507141" y="1664988"/>
            <a:ext cx="5327719" cy="4608814"/>
          </a:xfrm>
          <a:prstGeom prst="rect">
            <a:avLst/>
          </a:prstGeom>
        </p:spPr>
        <p:txBody>
          <a:bodyPr/>
          <a:lstStyle>
            <a:lvl1pPr marL="228600" indent="-22860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3"/>
          <p:cNvSpPr>
            <a:spLocks noGrp="1"/>
          </p:cNvSpPr>
          <p:nvPr>
            <p:ph sz="quarter" idx="20"/>
          </p:nvPr>
        </p:nvSpPr>
        <p:spPr>
          <a:xfrm>
            <a:off x="6362636" y="1664132"/>
            <a:ext cx="5330693" cy="4608814"/>
          </a:xfrm>
          <a:prstGeom prst="rect">
            <a:avLst/>
          </a:prstGeom>
        </p:spPr>
        <p:txBody>
          <a:bodyPr/>
          <a:lstStyle>
            <a:lvl1pPr marL="228600" indent="-228600" algn="l" rtl="0" eaLnBrk="1" fontAlgn="base" hangingPunct="1">
              <a:spcBef>
                <a:spcPts val="0"/>
              </a:spcBef>
              <a:spcAft>
                <a:spcPts val="300"/>
              </a:spcAft>
              <a:buSzPct val="80000"/>
              <a:buFont typeface="Arial" panose="020B0604020202020204" pitchFamily="34" charset="0"/>
              <a:buChar char="•"/>
              <a:defRPr lang="en-US" sz="1400" kern="1200" dirty="0" smtClean="0">
                <a:solidFill>
                  <a:schemeClr val="tx1"/>
                </a:solidFill>
                <a:latin typeface="+mn-lt"/>
                <a:ea typeface="Arial" pitchFamily="-105" charset="-52"/>
                <a:cs typeface="Arial" pitchFamily="34" charset="0"/>
              </a:defRPr>
            </a:lvl1pPr>
            <a:lvl2pPr algn="l" rtl="0" eaLnBrk="1" fontAlgn="base" hangingPunct="1">
              <a:spcBef>
                <a:spcPts val="0"/>
              </a:spcBef>
              <a:spcAft>
                <a:spcPts val="300"/>
              </a:spcAft>
              <a:buSzPct val="80000"/>
              <a:buFont typeface="Arial" panose="020B0604020202020204" pitchFamily="34" charset="0"/>
              <a:defRPr lang="en-US" sz="1400" kern="1200" dirty="0" smtClean="0">
                <a:solidFill>
                  <a:schemeClr val="tx1"/>
                </a:solidFill>
                <a:latin typeface="+mn-lt"/>
                <a:ea typeface="Arial" pitchFamily="-105" charset="-52"/>
                <a:cs typeface="Arial" pitchFamily="34" charset="0"/>
              </a:defRPr>
            </a:lvl2pPr>
            <a:lvl3pPr algn="l" rtl="0" eaLnBrk="1" fontAlgn="base" hangingPunct="1">
              <a:spcBef>
                <a:spcPts val="0"/>
              </a:spcBef>
              <a:spcAft>
                <a:spcPts val="300"/>
              </a:spcAft>
              <a:buSzPct val="80000"/>
              <a:buFont typeface="Arial" panose="020B0604020202020204" pitchFamily="34" charset="0"/>
              <a:defRPr lang="en-US" sz="1400" kern="1200" dirty="0" smtClean="0">
                <a:solidFill>
                  <a:schemeClr val="tx1"/>
                </a:solidFill>
                <a:latin typeface="+mn-lt"/>
                <a:ea typeface="Arial" pitchFamily="-105" charset="-52"/>
                <a:cs typeface="Arial" pitchFamily="34" charset="0"/>
              </a:defRPr>
            </a:lvl3pPr>
            <a:lvl4pPr algn="l" rtl="0" eaLnBrk="1" fontAlgn="base" hangingPunct="1">
              <a:spcBef>
                <a:spcPts val="0"/>
              </a:spcBef>
              <a:spcAft>
                <a:spcPts val="300"/>
              </a:spcAft>
              <a:buSzPct val="80000"/>
              <a:buFont typeface="Arial" panose="020B0604020202020204" pitchFamily="34" charset="0"/>
              <a:defRPr lang="en-US" sz="1400" kern="1200" dirty="0" smtClean="0">
                <a:solidFill>
                  <a:schemeClr val="tx1"/>
                </a:solidFill>
                <a:latin typeface="+mn-lt"/>
                <a:ea typeface="Arial" pitchFamily="-105" charset="-52"/>
                <a:cs typeface="Arial" pitchFamily="34" charset="0"/>
              </a:defRPr>
            </a:lvl4pPr>
            <a:lvl5pPr algn="l" rtl="0" eaLnBrk="1" fontAlgn="base" hangingPunct="1">
              <a:spcBef>
                <a:spcPts val="0"/>
              </a:spcBef>
              <a:spcAft>
                <a:spcPts val="300"/>
              </a:spcAft>
              <a:buSzPct val="80000"/>
              <a:buFont typeface="Arial" panose="020B0604020202020204" pitchFamily="34" charset="0"/>
              <a:defRPr lang="en-AU" sz="1400" kern="1200" dirty="0">
                <a:solidFill>
                  <a:schemeClr val="tx1"/>
                </a:solidFill>
                <a:latin typeface="+mn-lt"/>
                <a:ea typeface="Arial" pitchFamily="-105" charset="-52"/>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8"/>
          <p:cNvSpPr>
            <a:spLocks noGrp="1"/>
          </p:cNvSpPr>
          <p:nvPr>
            <p:ph type="body" sz="quarter" idx="13" hasCustomPrompt="1"/>
          </p:nvPr>
        </p:nvSpPr>
        <p:spPr>
          <a:xfrm>
            <a:off x="507141" y="1188656"/>
            <a:ext cx="11186191" cy="448120"/>
          </a:xfrm>
        </p:spPr>
        <p:txBody>
          <a:bodyPr/>
          <a:lstStyle>
            <a:lvl1pPr marL="0" indent="0">
              <a:buFont typeface="Arial" panose="020B0604020202020204" pitchFamily="34" charset="0"/>
              <a:buNone/>
              <a:defRPr sz="1800" b="1" cap="all"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xmlns="" val="6037440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87680"/>
            <a:ext cx="10515600" cy="692211"/>
          </a:xfrm>
        </p:spPr>
        <p:txBody>
          <a:bodyPr>
            <a:noAutofit/>
          </a:bodyPr>
          <a:lstStyle>
            <a:lvl1pPr algn="ctr">
              <a:defRPr sz="4267">
                <a:solidFill>
                  <a:srgbClr val="53DCED"/>
                </a:solidFill>
                <a:latin typeface="Arial Narrow" panose="020B0606020202030204" pitchFamily="34" charset="0"/>
              </a:defRPr>
            </a:lvl1pPr>
          </a:lstStyle>
          <a:p>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86B3DEEF-3014-458D-AECC-1696EE018BB6}" type="datetime1">
              <a:rPr lang="en-IN" smtClean="0">
                <a:solidFill>
                  <a:prstClr val="white">
                    <a:lumMod val="50000"/>
                  </a:prstClr>
                </a:solidFill>
              </a:rPr>
              <a:pPr/>
              <a:t>26-08-2019</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black"/>
                </a:solidFill>
                <a:latin typeface="Verdana" panose="020B0604030504040204" pitchFamily="34" charset="0"/>
                <a:ea typeface="Verdana" panose="020B0604030504040204" pitchFamily="34" charset="0"/>
                <a:cs typeface="Verdana" panose="020B0604030504040204" pitchFamily="34" charset="0"/>
              </a:rPr>
              <a:t>Confidential © Lorhan IT Services 2019</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lumMod val="50000"/>
                  </a:prstClr>
                </a:solidFill>
              </a:rPr>
              <a:pPr/>
              <a:t>‹#›</a:t>
            </a:fld>
            <a:endParaRPr lang="en-US" dirty="0">
              <a:solidFill>
                <a:prstClr val="white">
                  <a:lumMod val="50000"/>
                </a:prstClr>
              </a:solidFill>
            </a:endParaRPr>
          </a:p>
        </p:txBody>
      </p:sp>
      <p:sp>
        <p:nvSpPr>
          <p:cNvPr id="9" name="Shape 242"/>
          <p:cNvSpPr/>
          <p:nvPr userDrawn="1"/>
        </p:nvSpPr>
        <p:spPr>
          <a:xfrm>
            <a:off x="5778618" y="1179891"/>
            <a:ext cx="634791" cy="0"/>
          </a:xfrm>
          <a:prstGeom prst="line">
            <a:avLst/>
          </a:prstGeom>
          <a:ln w="38100">
            <a:solidFill>
              <a:srgbClr val="53DCED"/>
            </a:solidFill>
            <a:miter lim="400000"/>
          </a:ln>
        </p:spPr>
        <p:txBody>
          <a:bodyPr lIns="22852" tIns="22852" rIns="22852" bIns="22852"/>
          <a:lstStyle/>
          <a:p>
            <a:pPr defTabSz="228413"/>
            <a:endParaRPr sz="337" dirty="0">
              <a:solidFill>
                <a:prstClr val="black"/>
              </a:solidFill>
            </a:endParaRPr>
          </a:p>
        </p:txBody>
      </p:sp>
    </p:spTree>
    <p:extLst>
      <p:ext uri="{BB962C8B-B14F-4D97-AF65-F5344CB8AC3E}">
        <p14:creationId xmlns:p14="http://schemas.microsoft.com/office/powerpoint/2010/main" xmlns="" val="969343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lumn 2">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AU"/>
          </a:p>
        </p:txBody>
      </p:sp>
      <p:sp>
        <p:nvSpPr>
          <p:cNvPr id="9" name="Text Placeholder 8"/>
          <p:cNvSpPr>
            <a:spLocks noGrp="1"/>
          </p:cNvSpPr>
          <p:nvPr>
            <p:ph type="body" sz="quarter" idx="13" hasCustomPrompt="1"/>
          </p:nvPr>
        </p:nvSpPr>
        <p:spPr>
          <a:xfrm>
            <a:off x="507141" y="825500"/>
            <a:ext cx="11186191" cy="448120"/>
          </a:xfrm>
        </p:spPr>
        <p:txBody>
          <a:bodyPr/>
          <a:lstStyle>
            <a:lvl1pPr marL="0" indent="0">
              <a:buFont typeface="Arial" panose="020B0604020202020204" pitchFamily="34" charset="0"/>
              <a:buNone/>
              <a:defRPr sz="1800" b="1" cap="all"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xmlns="" val="316471751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xmlns="" val="183926597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6" name="Group 5" hidden="1"/>
          <p:cNvGrpSpPr/>
          <p:nvPr userDrawn="1"/>
        </p:nvGrpSpPr>
        <p:grpSpPr>
          <a:xfrm>
            <a:off x="0" y="0"/>
            <a:ext cx="12192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userDrawn="1"/>
        </p:nvSpPr>
        <p:spPr>
          <a:xfrm>
            <a:off x="8424334" y="6354233"/>
            <a:ext cx="3268133" cy="285009"/>
          </a:xfrm>
          <a:prstGeom prst="rect">
            <a:avLst/>
          </a:prstGeom>
          <a:noFill/>
        </p:spPr>
        <p:txBody>
          <a:bodyPr wrap="square" lIns="0" tIns="0" rIns="0" bIns="0" rtlCol="0" anchor="b" anchorCtr="0">
            <a:noAutofit/>
          </a:bodyPr>
          <a:lstStyle/>
          <a:p>
            <a:pPr algn="r" defTabSz="1219170" fontAlgn="base">
              <a:spcBef>
                <a:spcPct val="0"/>
              </a:spcBef>
              <a:spcAft>
                <a:spcPct val="0"/>
              </a:spcAft>
              <a:defRPr/>
            </a:pPr>
            <a:fld id="{C55CEDFA-A6BA-4442-9084-8B31DC7F089C}" type="slidenum">
              <a:rPr lang="en-US" sz="1067" smtClean="0">
                <a:solidFill>
                  <a:srgbClr val="FFFFFF">
                    <a:lumMod val="50000"/>
                  </a:srgbClr>
                </a:solidFill>
                <a:cs typeface="Arial" pitchFamily="34" charset="0"/>
              </a:rPr>
              <a:pPr algn="r" defTabSz="1219170" fontAlgn="base">
                <a:spcBef>
                  <a:spcPct val="0"/>
                </a:spcBef>
                <a:spcAft>
                  <a:spcPct val="0"/>
                </a:spcAft>
                <a:defRPr/>
              </a:pPr>
              <a:t>‹#›</a:t>
            </a:fld>
            <a:endParaRPr lang="en-US" sz="1200">
              <a:solidFill>
                <a:srgbClr val="FFFFFF">
                  <a:lumMod val="50000"/>
                </a:srgbClr>
              </a:solidFill>
              <a:cs typeface="Arial" pitchFamily="34" charset="0"/>
            </a:endParaRPr>
          </a:p>
        </p:txBody>
      </p:sp>
    </p:spTree>
    <p:extLst>
      <p:ext uri="{BB962C8B-B14F-4D97-AF65-F5344CB8AC3E}">
        <p14:creationId xmlns:p14="http://schemas.microsoft.com/office/powerpoint/2010/main" xmlns="" val="2031894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gradFill>
          <a:gsLst>
            <a:gs pos="0">
              <a:schemeClr val="accent2"/>
            </a:gs>
            <a:gs pos="94000">
              <a:schemeClr val="accent5"/>
            </a:gs>
          </a:gsLst>
          <a:lin ang="1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8671" y="4315720"/>
            <a:ext cx="11194660" cy="1162800"/>
          </a:xfrm>
          <a:prstGeom prst="rect">
            <a:avLst/>
          </a:prstGeom>
        </p:spPr>
        <p:txBody>
          <a:bodyPr lIns="0" tIns="0" anchor="ctr" anchorCtr="0">
            <a:noAutofit/>
          </a:bodyPr>
          <a:lstStyle>
            <a:lvl1pPr algn="l">
              <a:lnSpc>
                <a:spcPct val="100000"/>
              </a:lnSpc>
              <a:defRPr sz="3600" b="0" spc="0" baseline="0">
                <a:solidFill>
                  <a:schemeClr val="bg1"/>
                </a:solidFill>
                <a:latin typeface="+mj-lt"/>
                <a:cs typeface="Arial" pitchFamily="34" charset="0"/>
              </a:defRPr>
            </a:lvl1pPr>
          </a:lstStyle>
          <a:p>
            <a:r>
              <a:rPr lang="en-US"/>
              <a:t>Master Divider Slide Headline</a:t>
            </a:r>
            <a:endParaRPr lang="en-GB"/>
          </a:p>
        </p:txBody>
      </p:sp>
    </p:spTree>
    <p:extLst>
      <p:ext uri="{BB962C8B-B14F-4D97-AF65-F5344CB8AC3E}">
        <p14:creationId xmlns:p14="http://schemas.microsoft.com/office/powerpoint/2010/main" xmlns="" val="297405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Divider Slide">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25095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Rectangle 1"/>
          <p:cNvSpPr/>
          <p:nvPr userDrawn="1"/>
        </p:nvSpPr>
        <p:spPr>
          <a:xfrm>
            <a:off x="0" y="0"/>
            <a:ext cx="4495800"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Title 4"/>
          <p:cNvSpPr>
            <a:spLocks noGrp="1"/>
          </p:cNvSpPr>
          <p:nvPr>
            <p:ph type="title"/>
          </p:nvPr>
        </p:nvSpPr>
        <p:spPr>
          <a:xfrm>
            <a:off x="507139" y="321733"/>
            <a:ext cx="10126261" cy="839568"/>
          </a:xfrm>
        </p:spPr>
        <p:txBody>
          <a:bodyPr anchor="b" anchorCtr="0"/>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xmlns="" val="406802518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07141" y="1427164"/>
            <a:ext cx="11186191" cy="4897436"/>
          </a:xfrm>
        </p:spPr>
        <p:txBody>
          <a:bodyPr/>
          <a:lstStyle>
            <a:lvl1pPr marL="228600" indent="-2286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36207808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33867"/>
            <a:ext cx="12192000" cy="68918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205460" y="2739970"/>
            <a:ext cx="9018035" cy="2499365"/>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xmlns=""/>
              </a:ext>
            </a:extLst>
          </a:blip>
          <a:stretch>
            <a:fillRect/>
          </a:stretch>
        </p:blipFill>
        <p:spPr>
          <a:xfrm>
            <a:off x="2702728" y="3148403"/>
            <a:ext cx="703073" cy="1682500"/>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a:ext>
            </a:extLst>
          </a:blip>
          <a:srcRect/>
          <a:stretch/>
        </p:blipFill>
        <p:spPr>
          <a:xfrm>
            <a:off x="11700934" y="3132741"/>
            <a:ext cx="512743" cy="1682500"/>
          </a:xfrm>
          <a:prstGeom prst="rect">
            <a:avLst/>
          </a:prstGeom>
        </p:spPr>
      </p:pic>
      <p:sp>
        <p:nvSpPr>
          <p:cNvPr id="2" name="Title 1"/>
          <p:cNvSpPr>
            <a:spLocks noGrp="1"/>
          </p:cNvSpPr>
          <p:nvPr>
            <p:ph type="ctrTitle"/>
          </p:nvPr>
        </p:nvSpPr>
        <p:spPr>
          <a:xfrm>
            <a:off x="3752933" y="3118845"/>
            <a:ext cx="7600867" cy="920524"/>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3752933" y="4329671"/>
            <a:ext cx="7600867" cy="580335"/>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5" name="Rectangle 14"/>
          <p:cNvSpPr/>
          <p:nvPr userDrawn="1"/>
        </p:nvSpPr>
        <p:spPr>
          <a:xfrm>
            <a:off x="609600" y="6146800"/>
            <a:ext cx="11582400" cy="711200"/>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sp>
        <p:nvSpPr>
          <p:cNvPr id="4" name="Date Placeholder 3"/>
          <p:cNvSpPr>
            <a:spLocks noGrp="1"/>
          </p:cNvSpPr>
          <p:nvPr>
            <p:ph type="dt" sz="half" idx="10"/>
          </p:nvPr>
        </p:nvSpPr>
        <p:spPr>
          <a:xfrm>
            <a:off x="5455042" y="6356351"/>
            <a:ext cx="1163385" cy="365125"/>
          </a:xfrm>
        </p:spPr>
        <p:txBody>
          <a:bodyPr/>
          <a:lstStyle>
            <a:lvl1pPr>
              <a:defRPr sz="1333">
                <a:solidFill>
                  <a:schemeClr val="bg1"/>
                </a:solidFill>
              </a:defRPr>
            </a:lvl1pPr>
          </a:lstStyle>
          <a:p>
            <a:fld id="{9B1D5B1D-F8E5-40D3-847F-171567712B87}" type="datetime1">
              <a:rPr lang="en-US" smtClean="0">
                <a:solidFill>
                  <a:prstClr val="white"/>
                </a:solidFill>
              </a:rPr>
              <a:pPr/>
              <a:t>26-Aug-19</a:t>
            </a:fld>
            <a:endParaRPr lang="en-IN" dirty="0">
              <a:solidFill>
                <a:prstClr val="white"/>
              </a:solidFill>
            </a:endParaRPr>
          </a:p>
        </p:txBody>
      </p:sp>
      <p:sp>
        <p:nvSpPr>
          <p:cNvPr id="5" name="Footer Placeholder 4"/>
          <p:cNvSpPr>
            <a:spLocks noGrp="1"/>
          </p:cNvSpPr>
          <p:nvPr>
            <p:ph type="ftr" sz="quarter" idx="11"/>
          </p:nvPr>
        </p:nvSpPr>
        <p:spPr>
          <a:xfrm>
            <a:off x="6849533" y="6356351"/>
            <a:ext cx="4114800" cy="365125"/>
          </a:xfrm>
        </p:spPr>
        <p:txBody>
          <a:bodyPr/>
          <a:lstStyle>
            <a:lvl1pPr>
              <a:defRPr sz="1333">
                <a:solidFill>
                  <a:schemeClr val="bg1"/>
                </a:solidFill>
              </a:defRPr>
            </a:lvl1pPr>
          </a:lstStyle>
          <a:p>
            <a:r>
              <a:rPr lang="en-US">
                <a:solidFill>
                  <a:prstClr val="white"/>
                </a:solidFill>
              </a:rPr>
              <a:t>www.lorhanit.com I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0899834" y="6356351"/>
            <a:ext cx="874068" cy="365125"/>
          </a:xfrm>
        </p:spPr>
        <p:txBody>
          <a:bodyPr/>
          <a:lstStyle>
            <a:lvl1pPr>
              <a:defRPr sz="1333">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xmlns=""/>
              </a:ext>
            </a:extLst>
          </a:blip>
          <a:stretch>
            <a:fillRect/>
          </a:stretch>
        </p:blipFill>
        <p:spPr>
          <a:xfrm>
            <a:off x="699018" y="422153"/>
            <a:ext cx="1436185" cy="735871"/>
          </a:xfrm>
          <a:prstGeom prst="rect">
            <a:avLst/>
          </a:prstGeom>
        </p:spPr>
      </p:pic>
      <p:pic>
        <p:nvPicPr>
          <p:cNvPr id="17" name="Picture 16"/>
          <p:cNvPicPr>
            <a:picLocks noChangeAspect="1"/>
          </p:cNvPicPr>
          <p:nvPr userDrawn="1"/>
        </p:nvPicPr>
        <p:blipFill>
          <a:blip r:embed="rId7" cstate="screen">
            <a:extLst>
              <a:ext uri="{28A0092B-C50C-407E-A947-70E740481C1C}">
                <a14:useLocalDpi xmlns:a14="http://schemas.microsoft.com/office/drawing/2010/main" xmlns=""/>
              </a:ext>
            </a:extLst>
          </a:blip>
          <a:stretch>
            <a:fillRect/>
          </a:stretch>
        </p:blipFill>
        <p:spPr>
          <a:xfrm>
            <a:off x="10736157" y="365875"/>
            <a:ext cx="1466681" cy="406492"/>
          </a:xfrm>
          <a:prstGeom prst="rect">
            <a:avLst/>
          </a:prstGeom>
          <a:effectLst>
            <a:outerShdw blurRad="50800" dist="38100" dir="8100000" algn="tr" rotWithShape="0">
              <a:prstClr val="black">
                <a:alpha val="40000"/>
              </a:prstClr>
            </a:outerShdw>
          </a:effectLst>
        </p:spPr>
      </p:pic>
      <p:pic>
        <p:nvPicPr>
          <p:cNvPr id="8" name="Picture 7"/>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10964334" y="469768"/>
            <a:ext cx="1090909" cy="198704"/>
          </a:xfrm>
          <a:prstGeom prst="rect">
            <a:avLst/>
          </a:prstGeom>
        </p:spPr>
      </p:pic>
    </p:spTree>
    <p:extLst>
      <p:ext uri="{BB962C8B-B14F-4D97-AF65-F5344CB8AC3E}">
        <p14:creationId xmlns:p14="http://schemas.microsoft.com/office/powerpoint/2010/main" xmlns="" val="798273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14"/>
          <p:cNvSpPr/>
          <p:nvPr userDrawn="1"/>
        </p:nvSpPr>
        <p:spPr>
          <a:xfrm>
            <a:off x="4584701" y="6418497"/>
            <a:ext cx="7607300" cy="427271"/>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sp>
        <p:nvSpPr>
          <p:cNvPr id="9" name="Rectangle 14"/>
          <p:cNvSpPr/>
          <p:nvPr userDrawn="1"/>
        </p:nvSpPr>
        <p:spPr>
          <a:xfrm>
            <a:off x="5418667" y="6302967"/>
            <a:ext cx="6773333" cy="534335"/>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4584"/>
            <a:ext cx="12192000" cy="178510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041228"/>
            <a:ext cx="10515600" cy="4135735"/>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32857" y="6356351"/>
            <a:ext cx="1057623" cy="365125"/>
          </a:xfrm>
        </p:spPr>
        <p:txBody>
          <a:bodyPr/>
          <a:lstStyle>
            <a:lvl1pPr>
              <a:defRPr>
                <a:solidFill>
                  <a:schemeClr val="bg1"/>
                </a:solidFill>
              </a:defRPr>
            </a:lvl1pPr>
          </a:lstStyle>
          <a:p>
            <a:fld id="{039B04FD-01B9-43A6-A178-331FDB724BC4}" type="datetime1">
              <a:rPr lang="en-US" smtClean="0">
                <a:solidFill>
                  <a:prstClr val="white"/>
                </a:solidFill>
              </a:rPr>
              <a:pPr/>
              <a:t>26-Aug-19</a:t>
            </a:fld>
            <a:endParaRPr lang="en-IN" dirty="0">
              <a:solidFill>
                <a:prstClr val="white"/>
              </a:solidFill>
            </a:endParaRPr>
          </a:p>
        </p:txBody>
      </p:sp>
      <p:sp>
        <p:nvSpPr>
          <p:cNvPr id="5" name="Footer Placeholder 4"/>
          <p:cNvSpPr>
            <a:spLocks noGrp="1"/>
          </p:cNvSpPr>
          <p:nvPr>
            <p:ph type="ftr" sz="quarter" idx="11"/>
          </p:nvPr>
        </p:nvSpPr>
        <p:spPr>
          <a:xfrm>
            <a:off x="7375238" y="6356351"/>
            <a:ext cx="3740727" cy="365125"/>
          </a:xfrm>
        </p:spPr>
        <p:txBody>
          <a:bodyPr/>
          <a:lstStyle>
            <a:lvl1pPr>
              <a:defRPr>
                <a:solidFill>
                  <a:schemeClr val="bg1"/>
                </a:solidFill>
              </a:defRPr>
            </a:lvl1pPr>
          </a:lstStyle>
          <a:p>
            <a:r>
              <a:rPr lang="en-US">
                <a:solidFill>
                  <a:prstClr val="white"/>
                </a:solidFill>
              </a:rPr>
              <a:t>www.lorhanit.com I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1211718" y="6356351"/>
            <a:ext cx="656700" cy="365125"/>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spTree>
    <p:extLst>
      <p:ext uri="{BB962C8B-B14F-4D97-AF65-F5344CB8AC3E}">
        <p14:creationId xmlns:p14="http://schemas.microsoft.com/office/powerpoint/2010/main" xmlns="" val="1731700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14"/>
          <p:cNvSpPr/>
          <p:nvPr userDrawn="1"/>
        </p:nvSpPr>
        <p:spPr>
          <a:xfrm>
            <a:off x="4584701" y="6506374"/>
            <a:ext cx="7607300" cy="353116"/>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16909" y="-5027"/>
            <a:ext cx="12192000" cy="677333"/>
          </a:xfrm>
          <a:prstGeom prst="rect">
            <a:avLst/>
          </a:prstGeom>
        </p:spPr>
      </p:pic>
      <p:sp>
        <p:nvSpPr>
          <p:cNvPr id="2" name="Title 1"/>
          <p:cNvSpPr>
            <a:spLocks noGrp="1"/>
          </p:cNvSpPr>
          <p:nvPr>
            <p:ph type="title"/>
          </p:nvPr>
        </p:nvSpPr>
        <p:spPr>
          <a:xfrm>
            <a:off x="736600" y="24449"/>
            <a:ext cx="10515600" cy="618385"/>
          </a:xfrm>
        </p:spPr>
        <p:txBody>
          <a:bodyPr>
            <a:noAutofit/>
          </a:bodyPr>
          <a:lstStyle>
            <a:lvl1pPr>
              <a:defRPr sz="3733"/>
            </a:lvl1pPr>
          </a:lstStyle>
          <a:p>
            <a:r>
              <a:rPr lang="en-US"/>
              <a:t>Click to edit Master title style</a:t>
            </a:r>
            <a:endParaRPr lang="en-US" dirty="0"/>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BDF55093-1772-4F3C-9BC7-69518EB972AB}" type="datetime1">
              <a:rPr lang="en-US" smtClean="0">
                <a:solidFill>
                  <a:prstClr val="white"/>
                </a:solidFill>
              </a:rPr>
              <a:pPr/>
              <a:t>26-Aug-19</a:t>
            </a:fld>
            <a:endParaRPr lang="en-IN" dirty="0">
              <a:solidFill>
                <a:prstClr val="white"/>
              </a:solidFill>
            </a:endParaRPr>
          </a:p>
        </p:txBody>
      </p:sp>
      <p:sp>
        <p:nvSpPr>
          <p:cNvPr id="5" name="Footer Placeholder 4"/>
          <p:cNvSpPr>
            <a:spLocks noGrp="1"/>
          </p:cNvSpPr>
          <p:nvPr>
            <p:ph type="ftr" sz="quarter" idx="11"/>
          </p:nvPr>
        </p:nvSpPr>
        <p:spPr>
          <a:xfrm>
            <a:off x="7375238" y="6561025"/>
            <a:ext cx="3740727" cy="226713"/>
          </a:xfrm>
        </p:spPr>
        <p:txBody>
          <a:bodyPr/>
          <a:lstStyle>
            <a:lvl1pPr>
              <a:defRPr>
                <a:solidFill>
                  <a:schemeClr val="bg1"/>
                </a:solidFill>
              </a:defRPr>
            </a:lvl1pPr>
          </a:lstStyle>
          <a:p>
            <a:r>
              <a:rPr lang="en-US">
                <a:solidFill>
                  <a:prstClr val="white"/>
                </a:solidFill>
              </a:rPr>
              <a:t>www.lorhanit.com I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grpSp>
        <p:nvGrpSpPr>
          <p:cNvPr id="9" name="Group 8">
            <a:extLst>
              <a:ext uri="{FF2B5EF4-FFF2-40B4-BE49-F238E27FC236}">
                <a16:creationId xmlns:a16="http://schemas.microsoft.com/office/drawing/2014/main" xmlns="" id="{F8AEC69B-047E-430C-8DE9-B5A6991F7E6B}"/>
              </a:ext>
            </a:extLst>
          </p:cNvPr>
          <p:cNvGrpSpPr/>
          <p:nvPr userDrawn="1"/>
        </p:nvGrpSpPr>
        <p:grpSpPr>
          <a:xfrm>
            <a:off x="8895075" y="12095"/>
            <a:ext cx="2898773" cy="627384"/>
            <a:chOff x="6671306" y="40386"/>
            <a:chExt cx="2174080" cy="470538"/>
          </a:xfrm>
        </p:grpSpPr>
        <p:sp>
          <p:nvSpPr>
            <p:cNvPr id="11" name="Rounded Rectangle 8">
              <a:extLst>
                <a:ext uri="{FF2B5EF4-FFF2-40B4-BE49-F238E27FC236}">
                  <a16:creationId xmlns:a16="http://schemas.microsoft.com/office/drawing/2014/main" xmlns="" id="{5284BF23-5739-4B92-835F-AB1A17906BAA}"/>
                </a:ext>
              </a:extLst>
            </p:cNvPr>
            <p:cNvSpPr/>
            <p:nvPr userDrawn="1"/>
          </p:nvSpPr>
          <p:spPr>
            <a:xfrm>
              <a:off x="6671306" y="40386"/>
              <a:ext cx="2174080" cy="470538"/>
            </a:xfrm>
            <a:prstGeom prst="roundRect">
              <a:avLst>
                <a:gd name="adj" fmla="val 3659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da-DK" sz="1800" dirty="0">
                  <a:solidFill>
                    <a:prstClr val="white"/>
                  </a:solidFill>
                </a:rPr>
                <a:t>DE11</a:t>
              </a:r>
              <a:endParaRPr lang="en-IN" sz="1800" dirty="0">
                <a:solidFill>
                  <a:prstClr val="white"/>
                </a:solidFill>
              </a:endParaRPr>
            </a:p>
          </p:txBody>
        </p:sp>
        <p:cxnSp>
          <p:nvCxnSpPr>
            <p:cNvPr id="12" name="Straight Connector 11">
              <a:extLst>
                <a:ext uri="{FF2B5EF4-FFF2-40B4-BE49-F238E27FC236}">
                  <a16:creationId xmlns:a16="http://schemas.microsoft.com/office/drawing/2014/main" xmlns="" id="{44A02B1D-0D9A-4694-A239-E3C8F32C274F}"/>
                </a:ext>
              </a:extLst>
            </p:cNvPr>
            <p:cNvCxnSpPr/>
            <p:nvPr userDrawn="1"/>
          </p:nvCxnSpPr>
          <p:spPr>
            <a:xfrm>
              <a:off x="7742635" y="70946"/>
              <a:ext cx="0" cy="40480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F0294130-FC02-4E38-9026-A24B08F484F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916971" y="100074"/>
              <a:ext cx="928415" cy="275580"/>
            </a:xfrm>
            <a:prstGeom prst="rect">
              <a:avLst/>
            </a:prstGeom>
          </p:spPr>
        </p:pic>
        <p:pic>
          <p:nvPicPr>
            <p:cNvPr id="14" name="Picture 13">
              <a:extLst>
                <a:ext uri="{FF2B5EF4-FFF2-40B4-BE49-F238E27FC236}">
                  <a16:creationId xmlns:a16="http://schemas.microsoft.com/office/drawing/2014/main" xmlns="" id="{0527CB12-862B-4810-904D-D7E5F4B2EE9D}"/>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6811454" y="124036"/>
              <a:ext cx="791034" cy="259209"/>
            </a:xfrm>
            <a:prstGeom prst="rect">
              <a:avLst/>
            </a:prstGeom>
          </p:spPr>
        </p:pic>
      </p:grpSp>
    </p:spTree>
    <p:extLst>
      <p:ext uri="{BB962C8B-B14F-4D97-AF65-F5344CB8AC3E}">
        <p14:creationId xmlns:p14="http://schemas.microsoft.com/office/powerpoint/2010/main" xmlns="" val="303608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DC0984E7-F09D-440F-B600-7485637849F9}" type="datetime1">
              <a:rPr lang="en-IN" smtClean="0">
                <a:solidFill>
                  <a:prstClr val="white">
                    <a:lumMod val="50000"/>
                  </a:prstClr>
                </a:solidFill>
              </a:rPr>
              <a:pPr/>
              <a:t>26-08-2019</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black"/>
                </a:solidFill>
                <a:latin typeface="Verdana" panose="020B0604030504040204" pitchFamily="34" charset="0"/>
                <a:ea typeface="Verdana" panose="020B0604030504040204" pitchFamily="34" charset="0"/>
                <a:cs typeface="Verdana" panose="020B0604030504040204" pitchFamily="34" charset="0"/>
              </a:rPr>
              <a:t>Confidential © Lorhan IT Services 2019</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xmlns="" val="891274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14"/>
          <p:cNvSpPr/>
          <p:nvPr userDrawn="1"/>
        </p:nvSpPr>
        <p:spPr>
          <a:xfrm>
            <a:off x="4584701" y="6506374"/>
            <a:ext cx="7607300" cy="353116"/>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2" name="Title 1"/>
          <p:cNvSpPr>
            <a:spLocks noGrp="1"/>
          </p:cNvSpPr>
          <p:nvPr>
            <p:ph type="title"/>
          </p:nvPr>
        </p:nvSpPr>
        <p:spPr>
          <a:xfrm>
            <a:off x="736600" y="24449"/>
            <a:ext cx="10515600" cy="618385"/>
          </a:xfrm>
        </p:spPr>
        <p:txBody>
          <a:bodyPr>
            <a:noAutofit/>
          </a:bodyPr>
          <a:lstStyle>
            <a:lvl1pPr>
              <a:defRPr sz="3733"/>
            </a:lvl1pPr>
          </a:lstStyle>
          <a:p>
            <a:r>
              <a:rPr lang="en-US"/>
              <a:t>Click to edit Master title style</a:t>
            </a:r>
            <a:endParaRPr lang="en-US" dirty="0"/>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64C1F1BB-D270-47CD-9381-2EA133A64D4B}" type="datetime1">
              <a:rPr lang="en-US" smtClean="0">
                <a:solidFill>
                  <a:prstClr val="white"/>
                </a:solidFill>
              </a:rPr>
              <a:pPr/>
              <a:t>26-Aug-19</a:t>
            </a:fld>
            <a:endParaRPr lang="en-IN" dirty="0">
              <a:solidFill>
                <a:prstClr val="white"/>
              </a:solidFill>
            </a:endParaRPr>
          </a:p>
        </p:txBody>
      </p:sp>
      <p:sp>
        <p:nvSpPr>
          <p:cNvPr id="5" name="Footer Placeholder 4"/>
          <p:cNvSpPr>
            <a:spLocks noGrp="1"/>
          </p:cNvSpPr>
          <p:nvPr>
            <p:ph type="ftr" sz="quarter" idx="11"/>
          </p:nvPr>
        </p:nvSpPr>
        <p:spPr>
          <a:xfrm>
            <a:off x="7375238" y="6561025"/>
            <a:ext cx="3740727" cy="226713"/>
          </a:xfrm>
        </p:spPr>
        <p:txBody>
          <a:bodyPr/>
          <a:lstStyle>
            <a:lvl1pPr>
              <a:defRPr>
                <a:solidFill>
                  <a:schemeClr val="bg1"/>
                </a:solidFill>
              </a:defRPr>
            </a:lvl1pPr>
          </a:lstStyle>
          <a:p>
            <a:r>
              <a:rPr lang="en-US">
                <a:solidFill>
                  <a:prstClr val="white"/>
                </a:solidFill>
              </a:rPr>
              <a:t>www.lorhanit.com I @ Lorhan IT Services 2019</a:t>
            </a:r>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pic>
        <p:nvPicPr>
          <p:cNvPr id="11" name="Picture 10" descr="MYM logo.jpeg"/>
          <p:cNvPicPr>
            <a:picLocks noChangeAspect="1"/>
          </p:cNvPicPr>
          <p:nvPr userDrawn="1"/>
        </p:nvPicPr>
        <p:blipFill>
          <a:blip r:embed="rId3" cstate="print"/>
          <a:stretch>
            <a:fillRect/>
          </a:stretch>
        </p:blipFill>
        <p:spPr>
          <a:xfrm>
            <a:off x="10831657" y="-1"/>
            <a:ext cx="1071792" cy="618565"/>
          </a:xfrm>
          <a:prstGeom prst="rect">
            <a:avLst/>
          </a:prstGeom>
        </p:spPr>
      </p:pic>
    </p:spTree>
    <p:extLst>
      <p:ext uri="{BB962C8B-B14F-4D97-AF65-F5344CB8AC3E}">
        <p14:creationId xmlns:p14="http://schemas.microsoft.com/office/powerpoint/2010/main" xmlns="" val="731061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14"/>
          <p:cNvSpPr/>
          <p:nvPr userDrawn="1"/>
        </p:nvSpPr>
        <p:spPr>
          <a:xfrm>
            <a:off x="4584701" y="6418497"/>
            <a:ext cx="7607300" cy="427271"/>
          </a:xfrm>
          <a:custGeom>
            <a:avLst/>
            <a:gdLst>
              <a:gd name="connsiteX0" fmla="*/ 0 w 8686800"/>
              <a:gd name="connsiteY0" fmla="*/ 0 h 520700"/>
              <a:gd name="connsiteX1" fmla="*/ 8686800 w 8686800"/>
              <a:gd name="connsiteY1" fmla="*/ 0 h 520700"/>
              <a:gd name="connsiteX2" fmla="*/ 8686800 w 8686800"/>
              <a:gd name="connsiteY2" fmla="*/ 520700 h 520700"/>
              <a:gd name="connsiteX3" fmla="*/ 0 w 8686800"/>
              <a:gd name="connsiteY3" fmla="*/ 520700 h 520700"/>
              <a:gd name="connsiteX4" fmla="*/ 0 w 8686800"/>
              <a:gd name="connsiteY4" fmla="*/ 0 h 520700"/>
              <a:gd name="connsiteX0" fmla="*/ 215900 w 8686800"/>
              <a:gd name="connsiteY0" fmla="*/ 0 h 533400"/>
              <a:gd name="connsiteX1" fmla="*/ 8686800 w 8686800"/>
              <a:gd name="connsiteY1" fmla="*/ 12700 h 533400"/>
              <a:gd name="connsiteX2" fmla="*/ 8686800 w 8686800"/>
              <a:gd name="connsiteY2" fmla="*/ 533400 h 533400"/>
              <a:gd name="connsiteX3" fmla="*/ 0 w 8686800"/>
              <a:gd name="connsiteY3" fmla="*/ 533400 h 533400"/>
              <a:gd name="connsiteX4" fmla="*/ 215900 w 8686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0" h="533400">
                <a:moveTo>
                  <a:pt x="215900" y="0"/>
                </a:moveTo>
                <a:lnTo>
                  <a:pt x="8686800" y="12700"/>
                </a:lnTo>
                <a:lnTo>
                  <a:pt x="8686800" y="533400"/>
                </a:lnTo>
                <a:lnTo>
                  <a:pt x="0" y="533400"/>
                </a:lnTo>
                <a:lnTo>
                  <a:pt x="2159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IN" sz="1800" dirty="0">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a:ext>
            </a:extLst>
          </a:blip>
          <a:srcRect t="15909" b="19005"/>
          <a:stretch/>
        </p:blipFill>
        <p:spPr>
          <a:xfrm>
            <a:off x="0" y="-16933"/>
            <a:ext cx="12192000" cy="1524000"/>
          </a:xfrm>
          <a:prstGeom prst="rect">
            <a:avLst/>
          </a:prstGeom>
        </p:spPr>
      </p:pic>
      <p:sp>
        <p:nvSpPr>
          <p:cNvPr id="2" name="Title 1"/>
          <p:cNvSpPr>
            <a:spLocks noGrp="1"/>
          </p:cNvSpPr>
          <p:nvPr>
            <p:ph type="title"/>
          </p:nvPr>
        </p:nvSpPr>
        <p:spPr>
          <a:xfrm>
            <a:off x="838200" y="270627"/>
            <a:ext cx="8492067" cy="948879"/>
          </a:xfrm>
        </p:spPr>
        <p:txBody>
          <a:bodyPr/>
          <a:lstStyle/>
          <a:p>
            <a:r>
              <a:rPr lang="en-US" dirty="0"/>
              <a:t>Click to edit Master title style</a:t>
            </a:r>
          </a:p>
        </p:txBody>
      </p:sp>
      <p:sp>
        <p:nvSpPr>
          <p:cNvPr id="3" name="Content Placeholder 2"/>
          <p:cNvSpPr>
            <a:spLocks noGrp="1"/>
          </p:cNvSpPr>
          <p:nvPr>
            <p:ph idx="1"/>
          </p:nvPr>
        </p:nvSpPr>
        <p:spPr>
          <a:xfrm>
            <a:off x="838200" y="2071937"/>
            <a:ext cx="10515600" cy="4105027"/>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82529" y="6503353"/>
            <a:ext cx="961475" cy="274324"/>
          </a:xfrm>
        </p:spPr>
        <p:txBody>
          <a:bodyPr/>
          <a:lstStyle/>
          <a:p>
            <a:fld id="{2D94234A-0099-4BED-B776-5A31E501867D}" type="datetime1">
              <a:rPr lang="en-US" smtClean="0">
                <a:solidFill>
                  <a:prstClr val="black">
                    <a:tint val="75000"/>
                  </a:prstClr>
                </a:solidFill>
              </a:rPr>
              <a:pPr/>
              <a:t>26-Aug-19</a:t>
            </a:fld>
            <a:endParaRPr lang="en-IN" dirty="0">
              <a:solidFill>
                <a:prstClr val="black">
                  <a:tint val="75000"/>
                </a:prstClr>
              </a:solidFill>
            </a:endParaRPr>
          </a:p>
        </p:txBody>
      </p:sp>
      <p:sp>
        <p:nvSpPr>
          <p:cNvPr id="5" name="Footer Placeholder 4"/>
          <p:cNvSpPr>
            <a:spLocks noGrp="1"/>
          </p:cNvSpPr>
          <p:nvPr>
            <p:ph type="ftr" sz="quarter" idx="11"/>
          </p:nvPr>
        </p:nvSpPr>
        <p:spPr>
          <a:xfrm>
            <a:off x="7308205" y="6503353"/>
            <a:ext cx="3400660" cy="274324"/>
          </a:xfrm>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6" name="Slide Number Placeholder 5"/>
          <p:cNvSpPr>
            <a:spLocks noGrp="1"/>
          </p:cNvSpPr>
          <p:nvPr>
            <p:ph type="sldNum" sz="quarter" idx="12"/>
          </p:nvPr>
        </p:nvSpPr>
        <p:spPr>
          <a:xfrm>
            <a:off x="10879238" y="6503353"/>
            <a:ext cx="542727" cy="274324"/>
          </a:xfrm>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10122627" y="178049"/>
            <a:ext cx="1820512" cy="932755"/>
          </a:xfrm>
          <a:prstGeom prst="rect">
            <a:avLst/>
          </a:prstGeom>
        </p:spPr>
      </p:pic>
    </p:spTree>
    <p:extLst>
      <p:ext uri="{BB962C8B-B14F-4D97-AF65-F5344CB8AC3E}">
        <p14:creationId xmlns:p14="http://schemas.microsoft.com/office/powerpoint/2010/main" xmlns="" val="525766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2366B-C64D-4BA1-B821-DD8F9362D7F2}" type="datetime1">
              <a:rPr lang="en-US" smtClean="0">
                <a:solidFill>
                  <a:prstClr val="black">
                    <a:tint val="75000"/>
                  </a:prstClr>
                </a:solidFill>
              </a:rPr>
              <a:pPr/>
              <a:t>26-Aug-19</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xmlns="" val="1189012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993E844-40FB-4314-97FE-6F75C6A67278}" type="datetime1">
              <a:rPr lang="en-US" smtClean="0">
                <a:solidFill>
                  <a:prstClr val="black">
                    <a:tint val="75000"/>
                  </a:prstClr>
                </a:solidFill>
              </a:rPr>
              <a:pPr/>
              <a:t>26-Aug-19</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
        <p:nvSpPr>
          <p:cNvPr id="2" name="Title 1"/>
          <p:cNvSpPr>
            <a:spLocks noGrp="1"/>
          </p:cNvSpPr>
          <p:nvPr>
            <p:ph type="title"/>
          </p:nvPr>
        </p:nvSpPr>
        <p:spPr>
          <a:xfrm>
            <a:off x="831851" y="1709740"/>
            <a:ext cx="10515600" cy="2852737"/>
          </a:xfrm>
        </p:spPr>
        <p:txBody>
          <a:bodyPr anchor="b">
            <a:normAutofit/>
          </a:bodyPr>
          <a:lstStyle>
            <a:lvl1pP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xmlns="" val="2490381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652A5D-F9D6-42B9-A90E-77A9E6D1BA86}" type="datetime1">
              <a:rPr lang="en-US" smtClean="0">
                <a:solidFill>
                  <a:prstClr val="black">
                    <a:tint val="75000"/>
                  </a:prstClr>
                </a:solidFill>
              </a:rPr>
              <a:pPr/>
              <a:t>26-Aug-19</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24038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C643A8-3999-49D3-A7A9-F65C652F8DB4}" type="datetime1">
              <a:rPr lang="en-US" smtClean="0">
                <a:solidFill>
                  <a:prstClr val="black">
                    <a:tint val="75000"/>
                  </a:prstClr>
                </a:solidFill>
              </a:rPr>
              <a:pPr/>
              <a:t>26-Aug-19</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3420888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BB822-FD8F-4672-B09F-FA8AD8D5F049}" type="datetime1">
              <a:rPr lang="en-US" smtClean="0">
                <a:solidFill>
                  <a:prstClr val="black">
                    <a:tint val="75000"/>
                  </a:prstClr>
                </a:solidFill>
              </a:rPr>
              <a:pPr/>
              <a:t>26-Aug-19</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98197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2056E-C41B-4DB6-904C-7578C7F9326D}" type="datetime1">
              <a:rPr lang="en-US" smtClean="0">
                <a:solidFill>
                  <a:prstClr val="black">
                    <a:tint val="75000"/>
                  </a:prstClr>
                </a:solidFill>
              </a:rPr>
              <a:pPr/>
              <a:t>26-Aug-19</a:t>
            </a:fld>
            <a:endParaRPr lang="en-IN"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636283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1B5EA9-F2F5-4895-A5D1-1590703A34DD}" type="datetime1">
              <a:rPr lang="en-US" smtClean="0">
                <a:solidFill>
                  <a:prstClr val="black">
                    <a:tint val="75000"/>
                  </a:prstClr>
                </a:solidFill>
              </a:rPr>
              <a:pPr/>
              <a:t>26-Aug-19</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2519750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5E581C-5C48-40FA-A977-D97C1CB06816}" type="datetime1">
              <a:rPr lang="en-US" smtClean="0">
                <a:solidFill>
                  <a:prstClr val="black">
                    <a:tint val="75000"/>
                  </a:prstClr>
                </a:solidFill>
              </a:rPr>
              <a:pPr/>
              <a:t>26-Aug-19</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182804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image7.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8067" y="-36686"/>
            <a:ext cx="12206428" cy="6897087"/>
          </a:xfrm>
          <a:prstGeom prst="rect">
            <a:avLst/>
          </a:prstGeom>
          <a:ln w="12700">
            <a:miter lim="400000"/>
          </a:ln>
        </p:spPr>
      </p:pic>
      <p:sp>
        <p:nvSpPr>
          <p:cNvPr id="8" name="Shape 204"/>
          <p:cNvSpPr/>
          <p:nvPr userDrawn="1"/>
        </p:nvSpPr>
        <p:spPr>
          <a:xfrm>
            <a:off x="-21669" y="-50899"/>
            <a:ext cx="12228767" cy="6907772"/>
          </a:xfrm>
          <a:prstGeom prst="rect">
            <a:avLst/>
          </a:prstGeom>
          <a:gradFill>
            <a:gsLst>
              <a:gs pos="0">
                <a:srgbClr val="17BAFD">
                  <a:alpha val="76611"/>
                </a:srgbClr>
              </a:gs>
              <a:gs pos="100000">
                <a:srgbClr val="AE0091">
                  <a:alpha val="76611"/>
                </a:srgbClr>
              </a:gs>
            </a:gsLst>
            <a:lin ang="4500000"/>
          </a:gradFill>
          <a:ln w="12700">
            <a:miter lim="400000"/>
          </a:ln>
        </p:spPr>
        <p:txBody>
          <a:bodyPr lIns="67711" tIns="67711" rIns="67711" bIns="67711" anchor="ctr"/>
          <a:lstStyle/>
          <a:p>
            <a:pPr defTabSz="228413">
              <a:defRPr sz="3200">
                <a:solidFill>
                  <a:srgbClr val="00C6FD"/>
                </a:solidFill>
                <a:latin typeface="Helvetica Light"/>
                <a:ea typeface="Helvetica Light"/>
                <a:cs typeface="Helvetica Light"/>
                <a:sym typeface="Helvetica Light"/>
              </a:defRPr>
            </a:pPr>
            <a:endParaRPr sz="1867" dirty="0">
              <a:solidFill>
                <a:srgbClr val="00C6FD"/>
              </a:solidFill>
              <a:latin typeface="Helvetica Light"/>
              <a:ea typeface="Helvetica Light"/>
              <a:cs typeface="Helvetica Light"/>
              <a:sym typeface="Helvetica Light"/>
            </a:endParaRPr>
          </a:p>
        </p:txBody>
      </p:sp>
      <p:sp>
        <p:nvSpPr>
          <p:cNvPr id="2" name="Title 1"/>
          <p:cNvSpPr>
            <a:spLocks noGrp="1"/>
          </p:cNvSpPr>
          <p:nvPr>
            <p:ph type="title"/>
          </p:nvPr>
        </p:nvSpPr>
        <p:spPr>
          <a:xfrm>
            <a:off x="838200" y="487680"/>
            <a:ext cx="10515600" cy="692211"/>
          </a:xfrm>
        </p:spPr>
        <p:txBody>
          <a:bodyPr>
            <a:noAutofit/>
          </a:bodyPr>
          <a:lstStyle>
            <a:lvl1pPr algn="ctr">
              <a:defRPr sz="4267" baseline="0">
                <a:solidFill>
                  <a:schemeClr val="bg1"/>
                </a:solidFill>
                <a:latin typeface="Arial Narrow" panose="020B0606020202030204" pitchFamily="34" charset="0"/>
              </a:defRPr>
            </a:lvl1pPr>
          </a:lstStyle>
          <a:p>
            <a:endParaRPr lang="en-US" dirty="0"/>
          </a:p>
        </p:txBody>
      </p:sp>
      <p:sp>
        <p:nvSpPr>
          <p:cNvPr id="4" name="Date Placeholder 3"/>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F58DCDC-EBFF-462D-85DC-C980946CC347}" type="datetime1">
              <a:rPr lang="en-IN" smtClean="0">
                <a:solidFill>
                  <a:prstClr val="white"/>
                </a:solidFill>
              </a:rPr>
              <a:pPr/>
              <a:t>26-08-2019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prstClr val="white"/>
                </a:solidFill>
                <a:latin typeface="Verdana" panose="020B0604030504040204" pitchFamily="34" charset="0"/>
                <a:ea typeface="Verdana" panose="020B0604030504040204" pitchFamily="34" charset="0"/>
                <a:cs typeface="Verdana" panose="020B0604030504040204" pitchFamily="34" charset="0"/>
              </a:rPr>
              <a:t>Confidential © Lorhan IT Services 2019</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solidFill>
              </a:rPr>
              <a:pPr/>
              <a:t>‹#›</a:t>
            </a:fld>
            <a:endParaRPr lang="en-US" dirty="0">
              <a:solidFill>
                <a:prstClr val="white"/>
              </a:solidFill>
            </a:endParaRPr>
          </a:p>
        </p:txBody>
      </p:sp>
      <p:sp>
        <p:nvSpPr>
          <p:cNvPr id="9" name="Shape 242"/>
          <p:cNvSpPr/>
          <p:nvPr userDrawn="1"/>
        </p:nvSpPr>
        <p:spPr>
          <a:xfrm>
            <a:off x="5778618" y="1179891"/>
            <a:ext cx="634791" cy="0"/>
          </a:xfrm>
          <a:prstGeom prst="line">
            <a:avLst/>
          </a:prstGeom>
          <a:ln w="38100">
            <a:solidFill>
              <a:schemeClr val="bg1"/>
            </a:solidFill>
            <a:miter lim="400000"/>
          </a:ln>
        </p:spPr>
        <p:txBody>
          <a:bodyPr lIns="22852" tIns="22852" rIns="22852" bIns="22852"/>
          <a:lstStyle/>
          <a:p>
            <a:pPr defTabSz="228413"/>
            <a:endParaRPr sz="337" dirty="0">
              <a:solidFill>
                <a:prstClr val="black"/>
              </a:solidFill>
            </a:endParaRPr>
          </a:p>
        </p:txBody>
      </p:sp>
      <p:sp>
        <p:nvSpPr>
          <p:cNvPr id="11" name="Subtitle 2"/>
          <p:cNvSpPr>
            <a:spLocks noGrp="1"/>
          </p:cNvSpPr>
          <p:nvPr>
            <p:ph type="subTitle" idx="13"/>
          </p:nvPr>
        </p:nvSpPr>
        <p:spPr>
          <a:xfrm>
            <a:off x="863509" y="1704257"/>
            <a:ext cx="4800692" cy="4351339"/>
          </a:xfrm>
        </p:spPr>
        <p:txBody>
          <a:bodyPr>
            <a:normAutofit/>
          </a:bodyPr>
          <a:lstStyle>
            <a:lvl1pPr marL="0" marR="0" indent="0" algn="l" defTabSz="228512" rtl="0" eaLnBrk="1" fontAlgn="auto" latinLnBrk="0" hangingPunct="1">
              <a:lnSpc>
                <a:spcPct val="100000"/>
              </a:lnSpc>
              <a:spcBef>
                <a:spcPts val="1000"/>
              </a:spcBef>
              <a:spcAft>
                <a:spcPts val="0"/>
              </a:spcAft>
              <a:buClrTx/>
              <a:buSzTx/>
              <a:buFont typeface="Arial" panose="020B0604020202020204" pitchFamily="34" charset="0"/>
              <a:buNone/>
              <a:tabLst/>
              <a:defRPr lang="en-US" sz="2400" b="0" kern="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a:p>
            <a:endParaRPr lang="en-US" dirty="0"/>
          </a:p>
        </p:txBody>
      </p:sp>
      <p:sp>
        <p:nvSpPr>
          <p:cNvPr id="14" name="Content Placeholder 3"/>
          <p:cNvSpPr>
            <a:spLocks noGrp="1"/>
          </p:cNvSpPr>
          <p:nvPr>
            <p:ph sz="half" idx="2"/>
          </p:nvPr>
        </p:nvSpPr>
        <p:spPr>
          <a:xfrm>
            <a:off x="6172200" y="1704257"/>
            <a:ext cx="5181600" cy="4351339"/>
          </a:xfrm>
        </p:spPr>
        <p:txBody>
          <a:bodyPr/>
          <a:lstStyle>
            <a:lvl1pPr>
              <a:defRPr sz="1867">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xmlns="" val="6897665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9DDAA-4056-4DAD-98D0-F0079F74FF68}" type="datetime1">
              <a:rPr lang="en-US" smtClean="0">
                <a:solidFill>
                  <a:prstClr val="black">
                    <a:tint val="75000"/>
                  </a:prstClr>
                </a:solidFill>
              </a:rPr>
              <a:pPr/>
              <a:t>26-Aug-19</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3345754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046A7-B56A-4B80-9247-E5A04303D480}" type="datetime1">
              <a:rPr lang="en-US" smtClean="0">
                <a:solidFill>
                  <a:prstClr val="black">
                    <a:tint val="75000"/>
                  </a:prstClr>
                </a:solidFill>
              </a:rPr>
              <a:pPr/>
              <a:t>26-Aug-19</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www.lorhanit.com I @ Lorhan IT Services 2019</a:t>
            </a:r>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4A601B-1D17-4B57-8D12-00B96ACAA03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xmlns="" val="550888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3" name="Group 7"/>
          <p:cNvGrpSpPr/>
          <p:nvPr userDrawn="1"/>
        </p:nvGrpSpPr>
        <p:grpSpPr>
          <a:xfrm>
            <a:off x="0" y="6731802"/>
            <a:ext cx="12192000" cy="126199"/>
            <a:chOff x="0" y="2573904"/>
            <a:chExt cx="8767278" cy="44695"/>
          </a:xfrm>
        </p:grpSpPr>
        <p:grpSp>
          <p:nvGrpSpPr>
            <p:cNvPr id="4"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nvGrpSpPr>
            <p:cNvPr id="5"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sp>
        <p:nvSpPr>
          <p:cNvPr id="22" name="Flowchart: Off-page Connector 21"/>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3"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95639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Free 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43082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grpSp>
        <p:nvGrpSpPr>
          <p:cNvPr id="3" name="Group 7"/>
          <p:cNvGrpSpPr/>
          <p:nvPr userDrawn="1"/>
        </p:nvGrpSpPr>
        <p:grpSpPr>
          <a:xfrm>
            <a:off x="0" y="6731802"/>
            <a:ext cx="12192000" cy="126199"/>
            <a:chOff x="0" y="2573904"/>
            <a:chExt cx="8767278" cy="44695"/>
          </a:xfrm>
        </p:grpSpPr>
        <p:grpSp>
          <p:nvGrpSpPr>
            <p:cNvPr id="4"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20" name="Rectangle 19"/>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nvGrpSpPr>
            <p:cNvPr id="5"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3" name="Rectangle 12"/>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4" name="Rectangle 13"/>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6" name="Rectangle 15"/>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spTree>
    <p:extLst>
      <p:ext uri="{BB962C8B-B14F-4D97-AF65-F5344CB8AC3E}">
        <p14:creationId xmlns:p14="http://schemas.microsoft.com/office/powerpoint/2010/main" xmlns="" val="3055534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0" name="Flowchart: Off-page Connector 9"/>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1"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51597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xmlns="" val="338416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ooter+Number">
    <p:spTree>
      <p:nvGrpSpPr>
        <p:cNvPr id="1" name=""/>
        <p:cNvGrpSpPr/>
        <p:nvPr/>
      </p:nvGrpSpPr>
      <p:grpSpPr>
        <a:xfrm>
          <a:off x="0" y="0"/>
          <a:ext cx="0" cy="0"/>
          <a:chOff x="0" y="0"/>
          <a:chExt cx="0" cy="0"/>
        </a:xfrm>
      </p:grpSpPr>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5" name="Rectangle 14"/>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6" name="Rectangle 15"/>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7" name="Rectangle 16"/>
              <p:cNvSpPr/>
              <p:nvPr/>
            </p:nvSpPr>
            <p:spPr>
              <a:xfrm>
                <a:off x="2489727"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nvGrpSpPr>
            <p:cNvPr id="10" name="Group 44"/>
            <p:cNvGrpSpPr/>
            <p:nvPr/>
          </p:nvGrpSpPr>
          <p:grpSpPr>
            <a:xfrm>
              <a:off x="3752335" y="2573904"/>
              <a:ext cx="5014943" cy="44695"/>
              <a:chOff x="0" y="2573904"/>
              <a:chExt cx="5014943" cy="44695"/>
            </a:xfrm>
          </p:grpSpPr>
          <p:sp>
            <p:nvSpPr>
              <p:cNvPr id="11" name="Rectangle 10"/>
              <p:cNvSpPr/>
              <p:nvPr/>
            </p:nvSpPr>
            <p:spPr>
              <a:xfrm>
                <a:off x="0"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2" name="Rectangle 11"/>
              <p:cNvSpPr/>
              <p:nvPr/>
            </p:nvSpPr>
            <p:spPr>
              <a:xfrm>
                <a:off x="1262608" y="2573904"/>
                <a:ext cx="1262608" cy="446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3" name="Rectangle 12"/>
              <p:cNvSpPr/>
              <p:nvPr/>
            </p:nvSpPr>
            <p:spPr>
              <a:xfrm>
                <a:off x="2489727" y="2573904"/>
                <a:ext cx="1262608" cy="446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4" name="Rectangle 13"/>
              <p:cNvSpPr/>
              <p:nvPr/>
            </p:nvSpPr>
            <p:spPr>
              <a:xfrm>
                <a:off x="3752335"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grpSp>
      </p:grpSp>
      <p:sp>
        <p:nvSpPr>
          <p:cNvPr id="18" name="Flowchart: Off-page Connector 17"/>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9"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556588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72965"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872965"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8" name="Flowchart: Off-page Connector 7"/>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9"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652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
        <p:nvSpPr>
          <p:cNvPr id="10" name="Flowchart: Off-page Connector 9"/>
          <p:cNvSpPr/>
          <p:nvPr userDrawn="1"/>
        </p:nvSpPr>
        <p:spPr>
          <a:xfrm rot="5400000">
            <a:off x="11731145" y="126200"/>
            <a:ext cx="384047" cy="537665"/>
          </a:xfrm>
          <a:prstGeom prst="flowChartOffpageConnector">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00" dirty="0">
              <a:solidFill>
                <a:prstClr val="white"/>
              </a:solidFill>
            </a:endParaRPr>
          </a:p>
        </p:txBody>
      </p:sp>
      <p:sp>
        <p:nvSpPr>
          <p:cNvPr id="11" name="Slide Number Placeholder 4"/>
          <p:cNvSpPr>
            <a:spLocks noGrp="1"/>
          </p:cNvSpPr>
          <p:nvPr>
            <p:ph type="sldNum" sz="quarter" idx="12"/>
          </p:nvPr>
        </p:nvSpPr>
        <p:spPr>
          <a:xfrm>
            <a:off x="11703082" y="203009"/>
            <a:ext cx="508001" cy="366183"/>
          </a:xfrm>
          <a:prstGeom prst="rect">
            <a:avLst/>
          </a:prstGeom>
        </p:spPr>
        <p:txBody>
          <a:bodyPr anchor="ctr"/>
          <a:lstStyle>
            <a:lvl1pPr algn="ctr">
              <a:defRPr sz="1200" b="1">
                <a:solidFill>
                  <a:schemeClr val="bg1"/>
                </a:solidFill>
              </a:defRPr>
            </a:lvl1pPr>
          </a:lstStyle>
          <a:p>
            <a:fld id="{C136B7D2-B98C-44FD-8D04-7EC62A56497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88079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ion">
    <p:spTree>
      <p:nvGrpSpPr>
        <p:cNvPr id="1" name=""/>
        <p:cNvGrpSpPr/>
        <p:nvPr/>
      </p:nvGrpSpPr>
      <p:grpSpPr>
        <a:xfrm>
          <a:off x="0" y="0"/>
          <a:ext cx="0" cy="0"/>
          <a:chOff x="0" y="0"/>
          <a:chExt cx="0" cy="0"/>
        </a:xfrm>
      </p:grpSpPr>
      <p:pic>
        <p:nvPicPr>
          <p:cNvPr id="81" name="image8.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8357" y="-29848"/>
            <a:ext cx="12181640" cy="6884629"/>
          </a:xfrm>
          <a:prstGeom prst="rect">
            <a:avLst/>
          </a:prstGeom>
          <a:ln w="12700">
            <a:miter lim="400000"/>
          </a:ln>
        </p:spPr>
      </p:pic>
      <p:sp>
        <p:nvSpPr>
          <p:cNvPr id="82" name="Shape 217"/>
          <p:cNvSpPr/>
          <p:nvPr userDrawn="1"/>
        </p:nvSpPr>
        <p:spPr>
          <a:xfrm>
            <a:off x="1353" y="-29848"/>
            <a:ext cx="12187969" cy="6884629"/>
          </a:xfrm>
          <a:prstGeom prst="rect">
            <a:avLst/>
          </a:prstGeom>
          <a:gradFill>
            <a:gsLst>
              <a:gs pos="0">
                <a:srgbClr val="8D15C9">
                  <a:alpha val="47192"/>
                </a:srgbClr>
              </a:gs>
              <a:gs pos="100000">
                <a:srgbClr val="00FBEC">
                  <a:alpha val="47192"/>
                </a:srgbClr>
              </a:gs>
            </a:gsLst>
            <a:lin ang="16200000"/>
          </a:gradFill>
          <a:ln w="63500">
            <a:solidFill>
              <a:srgbClr val="EA3323">
                <a:alpha val="0"/>
              </a:srgbClr>
            </a:solidFill>
            <a:miter lim="400000"/>
          </a:ln>
          <a:effectLst>
            <a:outerShdw blurRad="38100" dist="25400" dir="5400000" rotWithShape="0">
              <a:srgbClr val="000000">
                <a:alpha val="50000"/>
              </a:srgbClr>
            </a:outerShdw>
          </a:effectLst>
        </p:spPr>
        <p:txBody>
          <a:bodyPr lIns="67711" tIns="67711" rIns="67711" bIns="67711" anchor="ctr"/>
          <a:lstStyle/>
          <a:p>
            <a:pPr defTabSz="228413">
              <a:defRPr>
                <a:solidFill>
                  <a:srgbClr val="FFFFFF"/>
                </a:solidFill>
                <a:latin typeface="Helvetica Light"/>
                <a:ea typeface="Helvetica Light"/>
                <a:cs typeface="Helvetica Light"/>
                <a:sym typeface="Helvetica Light"/>
              </a:defRPr>
            </a:pPr>
            <a:endParaRPr sz="472" dirty="0">
              <a:solidFill>
                <a:srgbClr val="FFFFFF"/>
              </a:solidFill>
              <a:latin typeface="Helvetica Light"/>
              <a:ea typeface="Helvetica Light"/>
              <a:cs typeface="Helvetica Light"/>
              <a:sym typeface="Helvetica Light"/>
            </a:endParaRPr>
          </a:p>
        </p:txBody>
      </p:sp>
      <p:sp>
        <p:nvSpPr>
          <p:cNvPr id="5" name="Date Placeholder 4"/>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DEBE08E-AE4A-4D11-950B-9462E5BC2321}" type="datetime1">
              <a:rPr lang="en-IN" smtClean="0">
                <a:solidFill>
                  <a:prstClr val="white"/>
                </a:solidFill>
              </a:rPr>
              <a:pPr/>
              <a:t>26-08-2019</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latin typeface="Verdana" panose="020B0604030504040204" pitchFamily="34" charset="0"/>
                <a:ea typeface="Verdana" panose="020B0604030504040204" pitchFamily="34" charset="0"/>
                <a:cs typeface="Verdana" panose="020B0604030504040204" pitchFamily="34" charset="0"/>
              </a:rPr>
              <a:t>Confidential © Lorhan IT Services 2019</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solidFill>
              </a:rPr>
              <a:pPr/>
              <a:t>‹#›</a:t>
            </a:fld>
            <a:endParaRPr lang="en-US" dirty="0">
              <a:solidFill>
                <a:prstClr val="white"/>
              </a:solidFill>
            </a:endParaRPr>
          </a:p>
        </p:txBody>
      </p:sp>
      <p:sp>
        <p:nvSpPr>
          <p:cNvPr id="73" name="Shape 205"/>
          <p:cNvSpPr/>
          <p:nvPr userDrawn="1"/>
        </p:nvSpPr>
        <p:spPr>
          <a:xfrm>
            <a:off x="770629" y="1150888"/>
            <a:ext cx="3440393" cy="957097"/>
          </a:xfrm>
          <a:prstGeom prst="rect">
            <a:avLst/>
          </a:prstGeom>
          <a:ln w="12700">
            <a:miter lim="400000"/>
          </a:ln>
          <a:extLst>
            <a:ext uri="{C572A759-6A51-4108-AA02-DFA0A04FC94B}">
              <ma14:wrappingTextBoxFlag xmlns="" xmlns:ma14="http://schemas.microsoft.com/office/mac/drawingml/2011/main" val="1"/>
            </a:ext>
          </a:extLst>
        </p:spPr>
        <p:txBody>
          <a:bodyPr wrap="square" lIns="67711" tIns="67711" rIns="67711" bIns="67711" anchor="ctr">
            <a:spAutoFit/>
          </a:bodyPr>
          <a:lstStyle>
            <a:lvl1pPr>
              <a:defRPr sz="10000">
                <a:solidFill>
                  <a:srgbClr val="FFFFFF"/>
                </a:solidFill>
                <a:latin typeface="Oswald Regular"/>
                <a:ea typeface="Oswald Regular"/>
                <a:cs typeface="Oswald Regular"/>
                <a:sym typeface="Oswald Regular"/>
              </a:defRPr>
            </a:lvl1pPr>
          </a:lstStyle>
          <a:p>
            <a:pPr defTabSz="228413"/>
            <a:endParaRPr sz="5331" dirty="0">
              <a:latin typeface="Arial Narrow" panose="020B0606020202030204" pitchFamily="34" charset="0"/>
            </a:endParaRPr>
          </a:p>
        </p:txBody>
      </p:sp>
      <p:sp>
        <p:nvSpPr>
          <p:cNvPr id="85" name="Shape 242"/>
          <p:cNvSpPr/>
          <p:nvPr userDrawn="1"/>
        </p:nvSpPr>
        <p:spPr>
          <a:xfrm>
            <a:off x="5778618" y="1179891"/>
            <a:ext cx="634791" cy="0"/>
          </a:xfrm>
          <a:prstGeom prst="line">
            <a:avLst/>
          </a:prstGeom>
          <a:ln w="38100">
            <a:solidFill>
              <a:schemeClr val="bg1"/>
            </a:solidFill>
            <a:miter lim="400000"/>
          </a:ln>
        </p:spPr>
        <p:txBody>
          <a:bodyPr lIns="22852" tIns="22852" rIns="22852" bIns="22852"/>
          <a:lstStyle/>
          <a:p>
            <a:pPr defTabSz="228413"/>
            <a:endParaRPr sz="337" dirty="0">
              <a:solidFill>
                <a:prstClr val="white"/>
              </a:solidFill>
            </a:endParaRPr>
          </a:p>
        </p:txBody>
      </p:sp>
      <p:grpSp>
        <p:nvGrpSpPr>
          <p:cNvPr id="86" name="Group 85"/>
          <p:cNvGrpSpPr/>
          <p:nvPr userDrawn="1"/>
        </p:nvGrpSpPr>
        <p:grpSpPr>
          <a:xfrm>
            <a:off x="992019" y="3048130"/>
            <a:ext cx="8829192" cy="907105"/>
            <a:chOff x="546525" y="2285999"/>
            <a:chExt cx="6624085" cy="680555"/>
          </a:xfrm>
        </p:grpSpPr>
        <p:sp>
          <p:nvSpPr>
            <p:cNvPr id="100" name="Shape 230"/>
            <p:cNvSpPr/>
            <p:nvPr/>
          </p:nvSpPr>
          <p:spPr>
            <a:xfrm flipV="1">
              <a:off x="546525" y="2285999"/>
              <a:ext cx="0" cy="680555"/>
            </a:xfrm>
            <a:prstGeom prst="line">
              <a:avLst/>
            </a:prstGeom>
            <a:ln w="9525">
              <a:solidFill>
                <a:srgbClr val="FFFFFF"/>
              </a:solidFill>
              <a:miter lim="400000"/>
              <a:tailEnd type="triangle"/>
            </a:ln>
          </p:spPr>
          <p:txBody>
            <a:bodyPr lIns="45703" tIns="45703" rIns="45703" bIns="45703"/>
            <a:lstStyle/>
            <a:p>
              <a:pPr defTabSz="228413"/>
              <a:endParaRPr sz="3731" u="sng" dirty="0">
                <a:solidFill>
                  <a:prstClr val="black"/>
                </a:solidFill>
              </a:endParaRPr>
            </a:p>
          </p:txBody>
        </p:sp>
        <p:sp>
          <p:nvSpPr>
            <p:cNvPr id="96" name="Shape 230"/>
            <p:cNvSpPr/>
            <p:nvPr/>
          </p:nvSpPr>
          <p:spPr>
            <a:xfrm flipV="1">
              <a:off x="3858567" y="2285999"/>
              <a:ext cx="0" cy="680555"/>
            </a:xfrm>
            <a:prstGeom prst="line">
              <a:avLst/>
            </a:prstGeom>
            <a:ln w="9525">
              <a:solidFill>
                <a:srgbClr val="FFFFFF"/>
              </a:solidFill>
              <a:miter lim="400000"/>
              <a:tailEnd type="triangle"/>
            </a:ln>
          </p:spPr>
          <p:txBody>
            <a:bodyPr lIns="45703" tIns="45703" rIns="45703" bIns="45703"/>
            <a:lstStyle/>
            <a:p>
              <a:pPr defTabSz="228413"/>
              <a:endParaRPr sz="3731" u="sng" dirty="0">
                <a:solidFill>
                  <a:prstClr val="black"/>
                </a:solidFill>
              </a:endParaRPr>
            </a:p>
          </p:txBody>
        </p:sp>
        <p:sp>
          <p:nvSpPr>
            <p:cNvPr id="92" name="Shape 230"/>
            <p:cNvSpPr/>
            <p:nvPr/>
          </p:nvSpPr>
          <p:spPr>
            <a:xfrm flipV="1">
              <a:off x="7170610" y="2285999"/>
              <a:ext cx="0" cy="680555"/>
            </a:xfrm>
            <a:prstGeom prst="line">
              <a:avLst/>
            </a:prstGeom>
            <a:ln w="9525">
              <a:solidFill>
                <a:srgbClr val="FFFFFF"/>
              </a:solidFill>
              <a:miter lim="400000"/>
              <a:tailEnd type="triangle"/>
            </a:ln>
          </p:spPr>
          <p:txBody>
            <a:bodyPr lIns="45703" tIns="45703" rIns="45703" bIns="45703"/>
            <a:lstStyle/>
            <a:p>
              <a:pPr defTabSz="228413"/>
              <a:endParaRPr sz="3731" u="sng" dirty="0">
                <a:solidFill>
                  <a:prstClr val="black"/>
                </a:solidFill>
              </a:endParaRPr>
            </a:p>
          </p:txBody>
        </p:sp>
      </p:grpSp>
      <p:sp>
        <p:nvSpPr>
          <p:cNvPr id="104" name="Title 1"/>
          <p:cNvSpPr>
            <a:spLocks noGrp="1"/>
          </p:cNvSpPr>
          <p:nvPr>
            <p:ph type="title"/>
          </p:nvPr>
        </p:nvSpPr>
        <p:spPr>
          <a:xfrm>
            <a:off x="838200" y="487680"/>
            <a:ext cx="10515600" cy="692211"/>
          </a:xfrm>
        </p:spPr>
        <p:txBody>
          <a:bodyPr>
            <a:noAutofit/>
          </a:bodyPr>
          <a:lstStyle>
            <a:lvl1pPr algn="ctr">
              <a:defRPr sz="4267" baseline="0">
                <a:solidFill>
                  <a:schemeClr val="bg1"/>
                </a:solidFill>
                <a:latin typeface="Arial Narrow" panose="020B0606020202030204" pitchFamily="34" charset="0"/>
              </a:defRPr>
            </a:lvl1pPr>
          </a:lstStyle>
          <a:p>
            <a:endParaRPr lang="en-US" dirty="0"/>
          </a:p>
        </p:txBody>
      </p:sp>
      <p:sp>
        <p:nvSpPr>
          <p:cNvPr id="124" name="Text Placeholder 3"/>
          <p:cNvSpPr>
            <a:spLocks noGrp="1"/>
          </p:cNvSpPr>
          <p:nvPr>
            <p:ph type="body" sz="half" idx="2" hasCustomPrompt="1"/>
          </p:nvPr>
        </p:nvSpPr>
        <p:spPr>
          <a:xfrm>
            <a:off x="1003625" y="4369586"/>
            <a:ext cx="4520875" cy="1675615"/>
          </a:xfrm>
        </p:spPr>
        <p:txBody>
          <a:bodyPr>
            <a:normAutofit/>
          </a:bodyPr>
          <a:lstStyle>
            <a:lvl1pPr marL="0" indent="0">
              <a:buNone/>
              <a:defRPr sz="1867" u="none">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text</a:t>
            </a:r>
          </a:p>
        </p:txBody>
      </p:sp>
      <p:sp>
        <p:nvSpPr>
          <p:cNvPr id="125" name="Text Placeholder 3"/>
          <p:cNvSpPr>
            <a:spLocks noGrp="1"/>
          </p:cNvSpPr>
          <p:nvPr>
            <p:ph type="body" sz="half" idx="16"/>
          </p:nvPr>
        </p:nvSpPr>
        <p:spPr>
          <a:xfrm>
            <a:off x="991344" y="3099198"/>
            <a:ext cx="2590057" cy="702333"/>
          </a:xfrm>
        </p:spPr>
        <p:txBody>
          <a:bodyPr>
            <a:normAutofit/>
          </a:bodyPr>
          <a:lstStyle>
            <a:lvl1pPr marL="0" indent="0">
              <a:buNone/>
              <a:defRPr sz="2133" u="none">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7" name="Text Placeholder 3"/>
          <p:cNvSpPr>
            <a:spLocks noGrp="1"/>
          </p:cNvSpPr>
          <p:nvPr>
            <p:ph type="body" sz="half" idx="17" hasCustomPrompt="1"/>
          </p:nvPr>
        </p:nvSpPr>
        <p:spPr>
          <a:xfrm>
            <a:off x="5405939" y="2610697"/>
            <a:ext cx="2844976" cy="488495"/>
          </a:xfrm>
        </p:spPr>
        <p:txBody>
          <a:bodyPr>
            <a:normAutofit/>
          </a:bodyPr>
          <a:lstStyle>
            <a:lvl1pPr marL="0" indent="0">
              <a:buNone/>
              <a:defRPr sz="2400" u="sng">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TEXT</a:t>
            </a:r>
          </a:p>
        </p:txBody>
      </p:sp>
      <p:sp>
        <p:nvSpPr>
          <p:cNvPr id="128" name="Text Placeholder 3"/>
          <p:cNvSpPr>
            <a:spLocks noGrp="1"/>
          </p:cNvSpPr>
          <p:nvPr>
            <p:ph type="body" sz="half" idx="18"/>
          </p:nvPr>
        </p:nvSpPr>
        <p:spPr>
          <a:xfrm>
            <a:off x="5393657" y="3118308"/>
            <a:ext cx="2594644" cy="702333"/>
          </a:xfrm>
        </p:spPr>
        <p:txBody>
          <a:bodyPr>
            <a:normAutofit/>
          </a:bodyPr>
          <a:lstStyle>
            <a:lvl1pPr marL="0" indent="0">
              <a:buNone/>
              <a:defRPr sz="2133" u="none">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9" name="Text Placeholder 3"/>
          <p:cNvSpPr>
            <a:spLocks noGrp="1"/>
          </p:cNvSpPr>
          <p:nvPr>
            <p:ph type="body" sz="half" idx="19" hasCustomPrompt="1"/>
          </p:nvPr>
        </p:nvSpPr>
        <p:spPr>
          <a:xfrm>
            <a:off x="9820535" y="2629814"/>
            <a:ext cx="2368787" cy="488495"/>
          </a:xfrm>
        </p:spPr>
        <p:txBody>
          <a:bodyPr>
            <a:normAutofit/>
          </a:bodyPr>
          <a:lstStyle>
            <a:lvl1pPr marL="0" indent="0">
              <a:buNone/>
              <a:defRPr sz="2400" u="sng">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TEXT</a:t>
            </a:r>
          </a:p>
        </p:txBody>
      </p:sp>
      <p:sp>
        <p:nvSpPr>
          <p:cNvPr id="130" name="Text Placeholder 3"/>
          <p:cNvSpPr>
            <a:spLocks noGrp="1"/>
          </p:cNvSpPr>
          <p:nvPr>
            <p:ph type="body" sz="half" idx="20"/>
          </p:nvPr>
        </p:nvSpPr>
        <p:spPr>
          <a:xfrm>
            <a:off x="9795970" y="3137419"/>
            <a:ext cx="2406311" cy="702333"/>
          </a:xfrm>
        </p:spPr>
        <p:txBody>
          <a:bodyPr>
            <a:normAutofit/>
          </a:bodyPr>
          <a:lstStyle>
            <a:lvl1pPr marL="0" indent="0">
              <a:buNone/>
              <a:defRPr sz="2133" u="none">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2" name="Text Placeholder 3"/>
          <p:cNvSpPr>
            <a:spLocks noGrp="1"/>
          </p:cNvSpPr>
          <p:nvPr>
            <p:ph type="body" sz="half" idx="22" hasCustomPrompt="1"/>
          </p:nvPr>
        </p:nvSpPr>
        <p:spPr>
          <a:xfrm>
            <a:off x="1003625" y="2585169"/>
            <a:ext cx="2844976" cy="488495"/>
          </a:xfrm>
        </p:spPr>
        <p:txBody>
          <a:bodyPr>
            <a:normAutofit/>
          </a:bodyPr>
          <a:lstStyle>
            <a:lvl1pPr marL="0" indent="0">
              <a:buNone/>
              <a:defRPr sz="2400" u="sng">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TEXT</a:t>
            </a:r>
          </a:p>
        </p:txBody>
      </p:sp>
      <p:sp>
        <p:nvSpPr>
          <p:cNvPr id="133" name="Text Placeholder 3"/>
          <p:cNvSpPr>
            <a:spLocks noGrp="1"/>
          </p:cNvSpPr>
          <p:nvPr>
            <p:ph type="body" sz="half" idx="23" hasCustomPrompt="1"/>
          </p:nvPr>
        </p:nvSpPr>
        <p:spPr>
          <a:xfrm>
            <a:off x="6828427" y="4317986"/>
            <a:ext cx="4520875" cy="1675615"/>
          </a:xfrm>
        </p:spPr>
        <p:txBody>
          <a:bodyPr>
            <a:normAutofit/>
          </a:bodyPr>
          <a:lstStyle>
            <a:lvl1pPr marL="0" indent="0">
              <a:buNone/>
              <a:defRPr sz="1867" u="none">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text</a:t>
            </a:r>
          </a:p>
        </p:txBody>
      </p:sp>
    </p:spTree>
    <p:extLst>
      <p:ext uri="{BB962C8B-B14F-4D97-AF65-F5344CB8AC3E}">
        <p14:creationId xmlns:p14="http://schemas.microsoft.com/office/powerpoint/2010/main" xmlns="" val="14849255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image3.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10680" y="552141"/>
            <a:ext cx="12213359" cy="6298324"/>
          </a:xfrm>
          <a:prstGeom prst="rect">
            <a:avLst/>
          </a:prstGeom>
          <a:ln w="12700">
            <a:miter lim="400000"/>
          </a:ln>
        </p:spPr>
      </p:pic>
      <p:sp>
        <p:nvSpPr>
          <p:cNvPr id="9" name="Shape 188"/>
          <p:cNvSpPr/>
          <p:nvPr userDrawn="1"/>
        </p:nvSpPr>
        <p:spPr>
          <a:xfrm>
            <a:off x="7475240" y="134807"/>
            <a:ext cx="2840889" cy="0"/>
          </a:xfrm>
          <a:prstGeom prst="line">
            <a:avLst/>
          </a:prstGeom>
          <a:ln w="38100">
            <a:solidFill>
              <a:srgbClr val="FFFFFF"/>
            </a:solidFill>
            <a:miter lim="400000"/>
          </a:ln>
        </p:spPr>
        <p:txBody>
          <a:bodyPr lIns="22852" tIns="22852" rIns="22852" bIns="22852"/>
          <a:lstStyle/>
          <a:p>
            <a:pPr defTabSz="228413"/>
            <a:endParaRPr sz="337" dirty="0">
              <a:solidFill>
                <a:prstClr val="black"/>
              </a:solidFill>
              <a:latin typeface="Arial Narrow" panose="020B0606020202030204" pitchFamily="34" charset="0"/>
            </a:endParaRPr>
          </a:p>
        </p:txBody>
      </p:sp>
      <p:sp>
        <p:nvSpPr>
          <p:cNvPr id="8" name="Shape 187"/>
          <p:cNvSpPr/>
          <p:nvPr userDrawn="1"/>
        </p:nvSpPr>
        <p:spPr>
          <a:xfrm>
            <a:off x="-8131" y="638152"/>
            <a:ext cx="12208259" cy="6342103"/>
          </a:xfrm>
          <a:prstGeom prst="rect">
            <a:avLst/>
          </a:prstGeom>
          <a:gradFill>
            <a:gsLst>
              <a:gs pos="0">
                <a:srgbClr val="00B5FF">
                  <a:alpha val="60713"/>
                </a:srgbClr>
              </a:gs>
              <a:gs pos="51263">
                <a:srgbClr val="4C62D2">
                  <a:alpha val="60713"/>
                </a:srgbClr>
              </a:gs>
              <a:gs pos="100000">
                <a:srgbClr val="9514A7">
                  <a:alpha val="60713"/>
                </a:srgbClr>
              </a:gs>
            </a:gsLst>
            <a:lin ang="4500000"/>
          </a:gradFill>
          <a:ln w="12700">
            <a:miter lim="400000"/>
          </a:ln>
        </p:spPr>
        <p:txBody>
          <a:bodyPr lIns="25392" tIns="25392" rIns="25392" bIns="25392" anchor="ctr"/>
          <a:lstStyle/>
          <a:p>
            <a:pPr defTabSz="228413">
              <a:defRPr sz="3200">
                <a:solidFill>
                  <a:srgbClr val="00C6FD"/>
                </a:solidFill>
                <a:latin typeface="Helvetica Light"/>
                <a:ea typeface="Helvetica Light"/>
                <a:cs typeface="Helvetica Light"/>
                <a:sym typeface="Helvetica Light"/>
              </a:defRPr>
            </a:pPr>
            <a:endParaRPr sz="1600" dirty="0">
              <a:solidFill>
                <a:srgbClr val="00C6FD"/>
              </a:solidFill>
              <a:latin typeface="Helvetica Light"/>
              <a:ea typeface="Helvetica Light"/>
              <a:cs typeface="Helvetica Light"/>
              <a:sym typeface="Helvetica Light"/>
            </a:endParaRPr>
          </a:p>
        </p:txBody>
      </p:sp>
      <p:sp>
        <p:nvSpPr>
          <p:cNvPr id="11" name="Shape 190"/>
          <p:cNvSpPr/>
          <p:nvPr userDrawn="1"/>
        </p:nvSpPr>
        <p:spPr>
          <a:xfrm>
            <a:off x="4301303" y="5954270"/>
            <a:ext cx="51345" cy="243512"/>
          </a:xfrm>
          <a:prstGeom prst="rect">
            <a:avLst/>
          </a:prstGeom>
          <a:ln w="12700">
            <a:miter lim="400000"/>
          </a:ln>
          <a:extLst>
            <a:ext uri="{C572A759-6A51-4108-AA02-DFA0A04FC94B}">
              <ma14:wrappingTextBoxFlag xmlns="" xmlns:ma14="http://schemas.microsoft.com/office/mac/drawingml/2011/main" val="1"/>
            </a:ext>
          </a:extLst>
        </p:spPr>
        <p:txBody>
          <a:bodyPr wrap="none" lIns="25392" tIns="25392" rIns="25392" bIns="25392" anchor="ctr">
            <a:spAutoFit/>
          </a:bodyPr>
          <a:lstStyle>
            <a:lvl1pPr>
              <a:defRPr sz="2500">
                <a:solidFill>
                  <a:srgbClr val="FFFFFF"/>
                </a:solidFill>
                <a:latin typeface="Lato Regular"/>
                <a:ea typeface="Lato Regular"/>
                <a:cs typeface="Lato Regular"/>
                <a:sym typeface="Lato Regular"/>
              </a:defRPr>
            </a:lvl1pPr>
          </a:lstStyle>
          <a:p>
            <a:pPr defTabSz="228413"/>
            <a:endParaRPr sz="1249" dirty="0">
              <a:latin typeface="Verdana" panose="020B0604030504040204" pitchFamily="34" charset="0"/>
              <a:ea typeface="Verdana" panose="020B0604030504040204" pitchFamily="34" charset="0"/>
              <a:cs typeface="Verdana" panose="020B0604030504040204" pitchFamily="34" charset="0"/>
            </a:endParaRPr>
          </a:p>
        </p:txBody>
      </p:sp>
      <p:sp>
        <p:nvSpPr>
          <p:cNvPr id="12" name="Shape 191"/>
          <p:cNvSpPr/>
          <p:nvPr userDrawn="1"/>
        </p:nvSpPr>
        <p:spPr>
          <a:xfrm>
            <a:off x="2751" y="-8509"/>
            <a:ext cx="12219149" cy="634791"/>
          </a:xfrm>
          <a:prstGeom prst="rect">
            <a:avLst/>
          </a:prstGeom>
          <a:solidFill>
            <a:srgbClr val="FFFFFF"/>
          </a:solidFill>
          <a:ln w="12700">
            <a:miter lim="400000"/>
          </a:ln>
        </p:spPr>
        <p:txBody>
          <a:bodyPr lIns="25392" tIns="25392" rIns="25392" bIns="25392" anchor="ctr"/>
          <a:lstStyle/>
          <a:p>
            <a:pPr defTabSz="228413">
              <a:defRPr>
                <a:latin typeface="Helvetica Light"/>
                <a:ea typeface="Helvetica Light"/>
                <a:cs typeface="Helvetica Light"/>
                <a:sym typeface="Helvetica Light"/>
              </a:defRPr>
            </a:pPr>
            <a:endParaRPr sz="337" dirty="0">
              <a:solidFill>
                <a:prstClr val="black"/>
              </a:solidFill>
              <a:latin typeface="Helvetica Light"/>
              <a:ea typeface="Helvetica Light"/>
              <a:cs typeface="Helvetica Light"/>
              <a:sym typeface="Helvetica Light"/>
            </a:endParaRPr>
          </a:p>
        </p:txBody>
      </p:sp>
      <p:pic>
        <p:nvPicPr>
          <p:cNvPr id="13" name="image4.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55955" y="188462"/>
            <a:ext cx="1323027" cy="240833"/>
          </a:xfrm>
          <a:prstGeom prst="rect">
            <a:avLst/>
          </a:prstGeom>
          <a:ln w="12700">
            <a:miter lim="400000"/>
          </a:ln>
        </p:spPr>
      </p:pic>
      <p:pic>
        <p:nvPicPr>
          <p:cNvPr id="14" name="image5.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10701952" y="3361"/>
            <a:ext cx="1460921" cy="472887"/>
          </a:xfrm>
          <a:prstGeom prst="rect">
            <a:avLst/>
          </a:prstGeom>
          <a:ln w="12700">
            <a:miter lim="400000"/>
          </a:ln>
        </p:spPr>
      </p:pic>
      <p:sp>
        <p:nvSpPr>
          <p:cNvPr id="2" name="Title 1"/>
          <p:cNvSpPr>
            <a:spLocks noGrp="1"/>
          </p:cNvSpPr>
          <p:nvPr>
            <p:ph type="ctrTitle"/>
          </p:nvPr>
        </p:nvSpPr>
        <p:spPr>
          <a:xfrm>
            <a:off x="1524000" y="1122363"/>
            <a:ext cx="9144000" cy="2387600"/>
          </a:xfrm>
        </p:spPr>
        <p:txBody>
          <a:bodyPr anchor="b">
            <a:normAutofit/>
          </a:bodyPr>
          <a:lstStyle>
            <a:lvl1pPr marL="0" algn="ctr" defTabSz="228512" rtl="0" eaLnBrk="1" latinLnBrk="0" hangingPunct="1">
              <a:lnSpc>
                <a:spcPct val="80000"/>
              </a:lnSpc>
              <a:defRPr lang="en-US" sz="5600" b="0" kern="200" dirty="0">
                <a:solidFill>
                  <a:srgbClr val="FFFFFF"/>
                </a:solidFill>
                <a:latin typeface="Arial Narrow" panose="020B0606020202030204" pitchFamily="34" charset="0"/>
                <a:ea typeface="Oswald Bold"/>
                <a:cs typeface="Oswald Bold"/>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normAutofit/>
          </a:bodyPr>
          <a:lstStyle>
            <a:lvl1pPr marL="0" indent="0" algn="ctr" defTabSz="228512" rtl="0" eaLnBrk="1" latinLnBrk="0" hangingPunct="1">
              <a:lnSpc>
                <a:spcPct val="100000"/>
              </a:lnSpc>
              <a:buNone/>
              <a:defRPr lang="en-US" sz="4800" b="0" kern="200" dirty="0">
                <a:solidFill>
                  <a:srgbClr val="FFFFFF"/>
                </a:solidFill>
                <a:latin typeface="Arial Narrow" panose="020B060602020203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a:t>
            </a:r>
          </a:p>
        </p:txBody>
      </p:sp>
      <p:sp>
        <p:nvSpPr>
          <p:cNvPr id="5" name="Footer Placeholder 4"/>
          <p:cNvSpPr>
            <a:spLocks noGrp="1"/>
          </p:cNvSpPr>
          <p:nvPr>
            <p:ph type="ftr" sz="quarter" idx="11"/>
          </p:nvPr>
        </p:nvSpPr>
        <p:spPr/>
        <p:txBody>
          <a:bodyPr/>
          <a:lstStyle>
            <a:lvl1pPr>
              <a:defRPr sz="1200">
                <a:solidFill>
                  <a:schemeClr val="bg1"/>
                </a:solidFill>
              </a:defRPr>
            </a:lvl1pPr>
          </a:lstStyle>
          <a:p>
            <a:r>
              <a:rPr lang="en-US">
                <a:solidFill>
                  <a:prstClr val="white"/>
                </a:solidFill>
                <a:latin typeface="Verdana" panose="020B0604030504040204" pitchFamily="34" charset="0"/>
                <a:ea typeface="Verdana" panose="020B0604030504040204" pitchFamily="34" charset="0"/>
                <a:cs typeface="Verdana" panose="020B0604030504040204" pitchFamily="34" charset="0"/>
              </a:rPr>
              <a:t>www.lorhanit.com I @ Lorhan IT Services 2019</a:t>
            </a:r>
            <a:endParaRPr lang="en-IN"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E3A63E3-3940-467B-B35E-028AE1918311}" type="datetime1">
              <a:rPr lang="en-US" smtClean="0">
                <a:solidFill>
                  <a:prstClr val="white"/>
                </a:solidFill>
              </a:rPr>
              <a:pPr/>
              <a:t>26-Aug-19</a:t>
            </a:fld>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6528237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87680"/>
            <a:ext cx="10515600" cy="692211"/>
          </a:xfrm>
        </p:spPr>
        <p:txBody>
          <a:bodyPr>
            <a:noAutofit/>
          </a:bodyPr>
          <a:lstStyle>
            <a:lvl1pPr algn="ctr">
              <a:defRPr sz="4267">
                <a:solidFill>
                  <a:srgbClr val="53DCED"/>
                </a:solidFill>
                <a:latin typeface="Arial Narrow" panose="020B0606020202030204" pitchFamily="34" charset="0"/>
              </a:defRPr>
            </a:lvl1pPr>
          </a:lstStyle>
          <a:p>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25EAA9F6-EC53-4CCF-B55A-52B51192169D}" type="datetime1">
              <a:rPr lang="en-US" smtClean="0"/>
              <a:pPr/>
              <a:t>26-Aug-19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www.lorhanit.com I @ Lorhan IT Services 2019</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fld id="{48F63A3B-78C7-47BE-AE5E-E10140E04643}" type="slidenum">
              <a:rPr lang="en-US" smtClean="0"/>
              <a:pPr/>
              <a:t>‹#›</a:t>
            </a:fld>
            <a:endParaRPr lang="en-US" dirty="0"/>
          </a:p>
        </p:txBody>
      </p:sp>
      <p:sp>
        <p:nvSpPr>
          <p:cNvPr id="9" name="Shape 242"/>
          <p:cNvSpPr/>
          <p:nvPr userDrawn="1"/>
        </p:nvSpPr>
        <p:spPr>
          <a:xfrm>
            <a:off x="5778618" y="1179891"/>
            <a:ext cx="634791" cy="0"/>
          </a:xfrm>
          <a:prstGeom prst="line">
            <a:avLst/>
          </a:prstGeom>
          <a:ln w="38100">
            <a:solidFill>
              <a:srgbClr val="53DCED"/>
            </a:solidFill>
            <a:miter lim="400000"/>
          </a:ln>
        </p:spPr>
        <p:txBody>
          <a:bodyPr lIns="22852" tIns="22852" rIns="22852" bIns="22852"/>
          <a:lstStyle/>
          <a:p>
            <a:endParaRPr sz="337"/>
          </a:p>
        </p:txBody>
      </p:sp>
    </p:spTree>
    <p:extLst>
      <p:ext uri="{BB962C8B-B14F-4D97-AF65-F5344CB8AC3E}">
        <p14:creationId xmlns:p14="http://schemas.microsoft.com/office/powerpoint/2010/main" xmlns="" val="3923783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able">
    <p:spTree>
      <p:nvGrpSpPr>
        <p:cNvPr id="1" name="Shape 31"/>
        <p:cNvGrpSpPr/>
        <p:nvPr/>
      </p:nvGrpSpPr>
      <p:grpSpPr>
        <a:xfrm>
          <a:off x="0" y="0"/>
          <a:ext cx="0" cy="0"/>
          <a:chOff x="0" y="0"/>
          <a:chExt cx="0" cy="0"/>
        </a:xfrm>
      </p:grpSpPr>
      <p:sp>
        <p:nvSpPr>
          <p:cNvPr id="9" name="Shape 22"/>
          <p:cNvSpPr txBox="1">
            <a:spLocks noGrp="1"/>
          </p:cNvSpPr>
          <p:nvPr>
            <p:ph type="title" hasCustomPrompt="1"/>
          </p:nvPr>
        </p:nvSpPr>
        <p:spPr>
          <a:xfrm>
            <a:off x="238523" y="32979"/>
            <a:ext cx="11547077" cy="648400"/>
          </a:xfrm>
          <a:prstGeom prst="rect">
            <a:avLst/>
          </a:prstGeom>
          <a:noFill/>
          <a:ln>
            <a:noFill/>
          </a:ln>
        </p:spPr>
        <p:txBody>
          <a:bodyPr lIns="91425" tIns="91425" rIns="91425" bIns="91425" anchor="ctr" anchorCtr="0"/>
          <a:lstStyle>
            <a:lvl1pPr lvl="0" rtl="0">
              <a:lnSpc>
                <a:spcPct val="80000"/>
              </a:lnSpc>
              <a:spcBef>
                <a:spcPts val="0"/>
              </a:spcBef>
              <a:buNone/>
              <a:defRPr sz="2667" b="1" baseline="0">
                <a:solidFill>
                  <a:schemeClr val="bg1"/>
                </a:solidFill>
                <a:effectLst/>
                <a:latin typeface="+mn-lt"/>
                <a:ea typeface="Roboto"/>
                <a:cs typeface="Roboto"/>
                <a:sym typeface="Roboto"/>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r>
              <a:rPr lang="en-US"/>
              <a:t>CLICK TO ADD TITLE</a:t>
            </a:r>
          </a:p>
        </p:txBody>
      </p:sp>
      <p:sp>
        <p:nvSpPr>
          <p:cNvPr id="4" name="Slide Number Placeholder 2"/>
          <p:cNvSpPr>
            <a:spLocks noGrp="1"/>
          </p:cNvSpPr>
          <p:nvPr>
            <p:ph type="sldNum" sz="quarter" idx="4"/>
          </p:nvPr>
        </p:nvSpPr>
        <p:spPr>
          <a:xfrm flipH="1">
            <a:off x="3619676" y="6562015"/>
            <a:ext cx="677912" cy="215900"/>
          </a:xfrm>
          <a:prstGeom prst="rect">
            <a:avLst/>
          </a:prstGeom>
        </p:spPr>
        <p:txBody>
          <a:bodyPr/>
          <a:lstStyle>
            <a:lvl1pPr>
              <a:defRPr sz="1067">
                <a:solidFill>
                  <a:schemeClr val="bg1"/>
                </a:solidFill>
                <a:latin typeface="+mn-lt"/>
              </a:defRPr>
            </a:lvl1pPr>
          </a:lstStyle>
          <a:p>
            <a:pPr>
              <a:defRPr/>
            </a:pPr>
            <a:fld id="{90CBDC3A-D49F-4631-A8C7-55D59B33E5FA}" type="slidenum">
              <a:rPr lang="en-US" smtClean="0"/>
              <a:pPr>
                <a:defRPr/>
              </a:pPr>
              <a:t>‹#›</a:t>
            </a:fld>
            <a:endParaRPr lang="en-US"/>
          </a:p>
        </p:txBody>
      </p:sp>
      <p:sp>
        <p:nvSpPr>
          <p:cNvPr id="5" name="Footer Placeholder 1"/>
          <p:cNvSpPr>
            <a:spLocks noGrp="1"/>
          </p:cNvSpPr>
          <p:nvPr>
            <p:ph type="ftr" sz="quarter" idx="3"/>
          </p:nvPr>
        </p:nvSpPr>
        <p:spPr>
          <a:xfrm flipH="1">
            <a:off x="135468" y="6562015"/>
            <a:ext cx="3466217" cy="215900"/>
          </a:xfrm>
          <a:prstGeom prst="rect">
            <a:avLst/>
          </a:prstGeom>
        </p:spPr>
        <p:txBody>
          <a:bodyPr/>
          <a:lstStyle>
            <a:lvl1pPr>
              <a:defRPr sz="1067">
                <a:solidFill>
                  <a:schemeClr val="bg1"/>
                </a:solidFill>
                <a:latin typeface="+mn-lt"/>
              </a:defRPr>
            </a:lvl1pPr>
          </a:lstStyle>
          <a:p>
            <a:r>
              <a:rPr lang="en-US"/>
              <a:t>www.lorhanit.com I @ Lorhan IT Services 2019</a:t>
            </a:r>
            <a:endParaRPr lang="en-US" dirty="0"/>
          </a:p>
        </p:txBody>
      </p:sp>
      <p:sp>
        <p:nvSpPr>
          <p:cNvPr id="6" name="Rounded Rectangle 5"/>
          <p:cNvSpPr/>
          <p:nvPr userDrawn="1"/>
        </p:nvSpPr>
        <p:spPr>
          <a:xfrm>
            <a:off x="-8993" y="660213"/>
            <a:ext cx="12200993" cy="6407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userDrawn="1"/>
        </p:nvSpPr>
        <p:spPr>
          <a:xfrm>
            <a:off x="-8994" y="728961"/>
            <a:ext cx="12200995" cy="322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5818" y="715916"/>
            <a:ext cx="1138453"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Executive Summary</a:t>
            </a:r>
          </a:p>
        </p:txBody>
      </p:sp>
      <p:sp>
        <p:nvSpPr>
          <p:cNvPr id="10" name="Rectangle 9"/>
          <p:cNvSpPr/>
          <p:nvPr userDrawn="1"/>
        </p:nvSpPr>
        <p:spPr>
          <a:xfrm>
            <a:off x="1283813" y="727041"/>
            <a:ext cx="771365" cy="28546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dirty="0">
                <a:solidFill>
                  <a:schemeClr val="bg1"/>
                </a:solidFill>
                <a:latin typeface="+mn-lt"/>
              </a:rPr>
              <a:t>Why Lorhan</a:t>
            </a:r>
          </a:p>
        </p:txBody>
      </p:sp>
      <p:sp>
        <p:nvSpPr>
          <p:cNvPr id="11" name="Rectangle 10"/>
          <p:cNvSpPr/>
          <p:nvPr userDrawn="1"/>
        </p:nvSpPr>
        <p:spPr>
          <a:xfrm>
            <a:off x="2261392" y="715916"/>
            <a:ext cx="474810"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Scope</a:t>
            </a:r>
          </a:p>
        </p:txBody>
      </p:sp>
      <p:sp>
        <p:nvSpPr>
          <p:cNvPr id="12" name="Rectangle 11"/>
          <p:cNvSpPr/>
          <p:nvPr userDrawn="1"/>
        </p:nvSpPr>
        <p:spPr>
          <a:xfrm>
            <a:off x="2726011" y="715916"/>
            <a:ext cx="2133918"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Proposed Delivery and Operating Model</a:t>
            </a:r>
          </a:p>
        </p:txBody>
      </p:sp>
      <p:sp>
        <p:nvSpPr>
          <p:cNvPr id="13" name="Rectangle 12"/>
          <p:cNvSpPr/>
          <p:nvPr userDrawn="1"/>
        </p:nvSpPr>
        <p:spPr>
          <a:xfrm>
            <a:off x="5116370" y="715916"/>
            <a:ext cx="1766830"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Governance and Proposed Team</a:t>
            </a:r>
          </a:p>
        </p:txBody>
      </p:sp>
      <p:sp>
        <p:nvSpPr>
          <p:cNvPr id="14" name="Rectangle 13"/>
          <p:cNvSpPr/>
          <p:nvPr userDrawn="1"/>
        </p:nvSpPr>
        <p:spPr>
          <a:xfrm>
            <a:off x="7085674" y="715916"/>
            <a:ext cx="870751"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Resource Plan</a:t>
            </a:r>
          </a:p>
        </p:txBody>
      </p:sp>
      <p:sp>
        <p:nvSpPr>
          <p:cNvPr id="15" name="Rectangle 14"/>
          <p:cNvSpPr/>
          <p:nvPr userDrawn="1"/>
        </p:nvSpPr>
        <p:spPr>
          <a:xfrm>
            <a:off x="7994860" y="715916"/>
            <a:ext cx="907621"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Transition Plan</a:t>
            </a:r>
          </a:p>
        </p:txBody>
      </p:sp>
      <p:sp>
        <p:nvSpPr>
          <p:cNvPr id="16" name="Rectangle 15"/>
          <p:cNvSpPr/>
          <p:nvPr userDrawn="1"/>
        </p:nvSpPr>
        <p:spPr>
          <a:xfrm>
            <a:off x="8936103" y="727041"/>
            <a:ext cx="1215397" cy="28546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dirty="0">
                <a:solidFill>
                  <a:schemeClr val="bg1"/>
                </a:solidFill>
                <a:latin typeface="+mn-lt"/>
              </a:rPr>
              <a:t>Lorhan Differentiator</a:t>
            </a:r>
          </a:p>
        </p:txBody>
      </p:sp>
      <p:sp>
        <p:nvSpPr>
          <p:cNvPr id="17" name="Rectangle 16"/>
          <p:cNvSpPr/>
          <p:nvPr userDrawn="1"/>
        </p:nvSpPr>
        <p:spPr>
          <a:xfrm>
            <a:off x="10430918" y="715916"/>
            <a:ext cx="814647"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Commercials</a:t>
            </a:r>
          </a:p>
        </p:txBody>
      </p:sp>
      <p:sp>
        <p:nvSpPr>
          <p:cNvPr id="18" name="Rectangle 17"/>
          <p:cNvSpPr/>
          <p:nvPr userDrawn="1"/>
        </p:nvSpPr>
        <p:spPr>
          <a:xfrm>
            <a:off x="11290939" y="715916"/>
            <a:ext cx="747320" cy="307713"/>
          </a:xfrm>
          <a:prstGeom prst="rect">
            <a:avLst/>
          </a:prstGeom>
        </p:spPr>
        <p:txBody>
          <a:bodyPr wrap="none" anchor="ctr">
            <a:spAutoFit/>
          </a:bodyPr>
          <a:lstStyle/>
          <a:p>
            <a:pPr marL="0" marR="0" indent="0" algn="l" defTabSz="1623662" rtl="0" eaLnBrk="1" fontAlgn="auto" latinLnBrk="0" hangingPunct="1">
              <a:lnSpc>
                <a:spcPct val="150000"/>
              </a:lnSpc>
              <a:spcBef>
                <a:spcPts val="800"/>
              </a:spcBef>
              <a:spcAft>
                <a:spcPts val="0"/>
              </a:spcAft>
              <a:buClrTx/>
              <a:buSzTx/>
              <a:buFont typeface="+mj-lt"/>
              <a:buNone/>
              <a:tabLst/>
              <a:defRPr/>
            </a:pPr>
            <a:r>
              <a:rPr lang="en-US" sz="933" b="0">
                <a:solidFill>
                  <a:schemeClr val="bg1"/>
                </a:solidFill>
                <a:latin typeface="+mn-lt"/>
              </a:rPr>
              <a:t>Appendices</a:t>
            </a:r>
          </a:p>
        </p:txBody>
      </p:sp>
      <p:cxnSp>
        <p:nvCxnSpPr>
          <p:cNvPr id="19" name="Straight Connector 18"/>
          <p:cNvCxnSpPr/>
          <p:nvPr userDrawn="1"/>
        </p:nvCxnSpPr>
        <p:spPr>
          <a:xfrm>
            <a:off x="1328263"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328388"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807813"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5172203"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7147053"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9002600"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492733"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1358523"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8060763" y="772329"/>
            <a:ext cx="0" cy="23799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183647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Basic Slide 1 – with subtitl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96901" y="66105"/>
            <a:ext cx="10973307" cy="756349"/>
          </a:xfrm>
          <a:noFill/>
        </p:spPr>
        <p:txBody>
          <a:bodyPr lIns="0" rIns="0" bIns="0" anchor="b" anchorCtr="0"/>
          <a:lstStyle>
            <a:lvl1pPr>
              <a:lnSpc>
                <a:spcPct val="100000"/>
              </a:lnSpc>
              <a:spcBef>
                <a:spcPts val="0"/>
              </a:spcBef>
              <a:defRPr sz="2399" b="0" spc="0" baseline="0">
                <a:solidFill>
                  <a:schemeClr val="accent1"/>
                </a:solidFill>
                <a:latin typeface="Arial" panose="020B0604020202020204" pitchFamily="34" charset="0"/>
                <a:cs typeface="Arial" panose="020B0604020202020204" pitchFamily="34" charset="0"/>
              </a:defRPr>
            </a:lvl1pPr>
          </a:lstStyle>
          <a:p>
            <a:r>
              <a:rPr lang="en-US"/>
              <a:t>Click to edit Master text styles</a:t>
            </a:r>
          </a:p>
        </p:txBody>
      </p:sp>
      <p:sp>
        <p:nvSpPr>
          <p:cNvPr id="12" name="Text Placeholder 11"/>
          <p:cNvSpPr>
            <a:spLocks noGrp="1"/>
          </p:cNvSpPr>
          <p:nvPr>
            <p:ph type="body" sz="quarter" idx="10"/>
          </p:nvPr>
        </p:nvSpPr>
        <p:spPr>
          <a:xfrm>
            <a:off x="597408" y="1402678"/>
            <a:ext cx="10972800" cy="5116874"/>
          </a:xfrm>
          <a:prstGeom prst="rect">
            <a:avLst/>
          </a:prstGeom>
        </p:spPr>
        <p:txBody>
          <a:bodyPr lIns="0" rIns="0"/>
          <a:lstStyle>
            <a:lvl1pPr marL="0" indent="0">
              <a:lnSpc>
                <a:spcPct val="100000"/>
              </a:lnSpc>
              <a:spcBef>
                <a:spcPts val="0"/>
              </a:spcBef>
              <a:spcAft>
                <a:spcPts val="600"/>
              </a:spcAft>
              <a:buFont typeface="Arial" charset="0"/>
              <a:buNone/>
              <a:defRPr sz="1599" kern="1200" spc="0" baseline="0">
                <a:solidFill>
                  <a:schemeClr val="tx2"/>
                </a:solidFill>
                <a:latin typeface="Arial" panose="020B0604020202020204" pitchFamily="34" charset="0"/>
                <a:cs typeface="Arial" panose="020B0604020202020204" pitchFamily="34" charset="0"/>
              </a:defRPr>
            </a:lvl1pPr>
            <a:lvl2pPr marL="228509" indent="-228509">
              <a:lnSpc>
                <a:spcPct val="100000"/>
              </a:lnSpc>
              <a:spcBef>
                <a:spcPts val="0"/>
              </a:spcBef>
              <a:spcAft>
                <a:spcPts val="600"/>
              </a:spcAft>
              <a:buFont typeface="Arial" charset="0"/>
              <a:buChar char="•"/>
              <a:defRPr sz="1599" spc="0" baseline="0">
                <a:solidFill>
                  <a:schemeClr val="tx2"/>
                </a:solidFill>
                <a:latin typeface="Arial" panose="020B0604020202020204" pitchFamily="34" charset="0"/>
                <a:cs typeface="Arial" panose="020B0604020202020204" pitchFamily="34" charset="0"/>
              </a:defRPr>
            </a:lvl2pPr>
            <a:lvl3pPr marL="457017" indent="-225335">
              <a:lnSpc>
                <a:spcPct val="100000"/>
              </a:lnSpc>
              <a:spcBef>
                <a:spcPts val="0"/>
              </a:spcBef>
              <a:spcAft>
                <a:spcPts val="600"/>
              </a:spcAft>
              <a:defRPr sz="1599" spc="0" baseline="0">
                <a:solidFill>
                  <a:schemeClr val="tx2"/>
                </a:solidFill>
                <a:latin typeface="Arial" panose="020B0604020202020204" pitchFamily="34" charset="0"/>
                <a:cs typeface="Arial" panose="020B0604020202020204" pitchFamily="34" charset="0"/>
              </a:defRPr>
            </a:lvl3pPr>
            <a:lvl4pPr marL="685526" indent="-228509">
              <a:lnSpc>
                <a:spcPct val="100000"/>
              </a:lnSpc>
              <a:spcBef>
                <a:spcPts val="0"/>
              </a:spcBef>
              <a:spcAft>
                <a:spcPts val="600"/>
              </a:spcAft>
              <a:tabLst/>
              <a:defRPr sz="1599" spc="0" baseline="0">
                <a:solidFill>
                  <a:schemeClr val="tx2"/>
                </a:solidFill>
                <a:latin typeface="Arial" panose="020B0604020202020204" pitchFamily="34" charset="0"/>
                <a:cs typeface="Arial" panose="020B0604020202020204" pitchFamily="34" charset="0"/>
              </a:defRPr>
            </a:lvl4pPr>
            <a:lvl5pPr marL="914034" indent="-228509">
              <a:lnSpc>
                <a:spcPct val="100000"/>
              </a:lnSpc>
              <a:spcBef>
                <a:spcPts val="0"/>
              </a:spcBef>
              <a:spcAft>
                <a:spcPts val="600"/>
              </a:spcAft>
              <a:buFont typeface="Lucida Grande"/>
              <a:buChar char="–"/>
              <a:defRPr sz="1599" spc="0" baseline="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1"/>
          </p:nvPr>
        </p:nvSpPr>
        <p:spPr>
          <a:xfrm>
            <a:off x="597408" y="922685"/>
            <a:ext cx="10972800" cy="356616"/>
          </a:xfrm>
          <a:prstGeom prst="rect">
            <a:avLst/>
          </a:prstGeom>
        </p:spPr>
        <p:txBody>
          <a:bodyPr lIns="0" rIns="0" anchor="t"/>
          <a:lstStyle>
            <a:lvl1pPr marL="0" indent="0">
              <a:lnSpc>
                <a:spcPct val="100000"/>
              </a:lnSpc>
              <a:spcBef>
                <a:spcPts val="0"/>
              </a:spcBef>
              <a:buNone/>
              <a:defRPr sz="1599" b="0" spc="0" baseline="0">
                <a:solidFill>
                  <a:schemeClr val="accent4"/>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TextBox 8"/>
          <p:cNvSpPr txBox="1"/>
          <p:nvPr userDrawn="1"/>
        </p:nvSpPr>
        <p:spPr>
          <a:xfrm>
            <a:off x="592669" y="6572250"/>
            <a:ext cx="3430969" cy="230832"/>
          </a:xfrm>
          <a:prstGeom prst="rect">
            <a:avLst/>
          </a:prstGeom>
          <a:noFill/>
        </p:spPr>
        <p:txBody>
          <a:bodyPr wrap="square" lIns="0">
            <a:spAutoFit/>
          </a:bodyPr>
          <a:lstStyle/>
          <a:p>
            <a:pPr algn="l">
              <a:defRPr/>
            </a:pPr>
            <a:r>
              <a:rPr lang="en-US" sz="900" dirty="0">
                <a:solidFill>
                  <a:schemeClr val="tx1">
                    <a:lumMod val="50000"/>
                    <a:lumOff val="50000"/>
                  </a:schemeClr>
                </a:solidFill>
                <a:latin typeface="Arial Narrow" panose="020B0606020202030204" pitchFamily="34" charset="0"/>
                <a:cs typeface="Arial" pitchFamily="34" charset="0"/>
              </a:rPr>
              <a:t>Copyright © 2016 Lorhan  All rights reserved.</a:t>
            </a:r>
          </a:p>
        </p:txBody>
      </p:sp>
      <p:sp>
        <p:nvSpPr>
          <p:cNvPr id="14" name="TextBox 13"/>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Narrow" panose="020B0606020202030204" pitchFamily="34" charset="0"/>
                <a:cs typeface="Arial" pitchFamily="34" charset="0"/>
              </a:rPr>
              <a:pPr algn="r"/>
              <a:t>‹#›</a:t>
            </a:fld>
            <a:endParaRPr lang="en-CA" sz="900">
              <a:solidFill>
                <a:srgbClr val="7F7F7F"/>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xmlns="" val="58378109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Two Column 2">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AU"/>
          </a:p>
        </p:txBody>
      </p:sp>
      <p:sp>
        <p:nvSpPr>
          <p:cNvPr id="9" name="Text Placeholder 8"/>
          <p:cNvSpPr>
            <a:spLocks noGrp="1"/>
          </p:cNvSpPr>
          <p:nvPr>
            <p:ph type="body" sz="quarter" idx="13" hasCustomPrompt="1"/>
          </p:nvPr>
        </p:nvSpPr>
        <p:spPr>
          <a:xfrm>
            <a:off x="507141" y="825500"/>
            <a:ext cx="11186191" cy="448120"/>
          </a:xfrm>
        </p:spPr>
        <p:txBody>
          <a:bodyPr/>
          <a:lstStyle>
            <a:lvl1pPr marL="0" indent="0">
              <a:buFont typeface="Arial" panose="020B0604020202020204" pitchFamily="34" charset="0"/>
              <a:buNone/>
              <a:defRPr sz="1800" b="1" cap="all"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xmlns="" val="91084928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4" name="Title 3"/>
          <p:cNvSpPr>
            <a:spLocks noGrp="1"/>
          </p:cNvSpPr>
          <p:nvPr>
            <p:ph type="title"/>
          </p:nvPr>
        </p:nvSpPr>
        <p:spPr>
          <a:xfrm>
            <a:off x="345017" y="332076"/>
            <a:ext cx="11689328" cy="350095"/>
          </a:xfrm>
        </p:spPr>
        <p:txBody>
          <a:bodyPr/>
          <a:lstStyle>
            <a:lvl1pPr>
              <a:defRPr/>
            </a:lvl1pPr>
          </a:lstStyle>
          <a:p>
            <a:r>
              <a:rPr lang="en-US"/>
              <a:t>Click to edit Master title style</a:t>
            </a:r>
          </a:p>
        </p:txBody>
      </p:sp>
      <p:sp>
        <p:nvSpPr>
          <p:cNvPr id="7" name="Text Placeholder 6"/>
          <p:cNvSpPr>
            <a:spLocks noGrp="1"/>
          </p:cNvSpPr>
          <p:nvPr>
            <p:ph type="body" sz="quarter" idx="13" hasCustomPrompt="1"/>
          </p:nvPr>
        </p:nvSpPr>
        <p:spPr>
          <a:xfrm>
            <a:off x="345017" y="1132115"/>
            <a:ext cx="11689328" cy="246742"/>
          </a:xfrm>
        </p:spPr>
        <p:txBody>
          <a:bodyPr vert="horz" lIns="0" tIns="0" rIns="0" bIns="0" rtlCol="0">
            <a:noAutofit/>
          </a:bodyPr>
          <a:lstStyle>
            <a:lvl1pPr>
              <a:defRPr lang="en-US" sz="1800" b="0" i="0" kern="1200" cap="all" spc="0" baseline="0" dirty="0">
                <a:solidFill>
                  <a:schemeClr val="tx1"/>
                </a:solidFill>
                <a:latin typeface="Arial Black" charset="0"/>
                <a:ea typeface="Arial Black" charset="0"/>
                <a:cs typeface="Arial Black" charset="0"/>
              </a:defRPr>
            </a:lvl1pPr>
            <a:lvl2pPr marL="182875">
              <a:defRPr lang="en-US" sz="1800" dirty="0" smtClean="0"/>
            </a:lvl2pPr>
            <a:lvl3pPr marL="365751" indent="-182875">
              <a:buFont typeface=".AppleSystemUIFont" charset="-120"/>
              <a:buChar char="-"/>
              <a:defRPr lang="en-US" sz="1800" dirty="0" smtClean="0"/>
            </a:lvl3pPr>
            <a:lvl4pPr>
              <a:defRPr lang="en-US" sz="1800" dirty="0" smtClean="0"/>
            </a:lvl4pPr>
            <a:lvl5pPr>
              <a:defRPr lang="en-US" sz="1800" dirty="0"/>
            </a:lvl5pPr>
            <a:lvl6pPr marL="365751" indent="-182875">
              <a:buFont typeface=".AppleSystemUIFont" charset="-120"/>
              <a:buChar char="-"/>
              <a:defRPr/>
            </a:lvl6pPr>
          </a:lstStyle>
          <a:p>
            <a:pPr lvl="0"/>
            <a:r>
              <a:rPr lang="en-US"/>
              <a:t>Bold Text</a:t>
            </a:r>
          </a:p>
        </p:txBody>
      </p:sp>
      <p:sp>
        <p:nvSpPr>
          <p:cNvPr id="2" name="Footer Placeholder 1"/>
          <p:cNvSpPr>
            <a:spLocks noGrp="1"/>
          </p:cNvSpPr>
          <p:nvPr>
            <p:ph type="ftr" sz="quarter" idx="14"/>
          </p:nvPr>
        </p:nvSpPr>
        <p:spPr/>
        <p:txBody>
          <a:bodyPr/>
          <a:lstStyle/>
          <a:p>
            <a:r>
              <a:rPr lang="en-US"/>
              <a:t>www.lorhanit.com I @ Lorhan IT Services 2019</a:t>
            </a:r>
            <a:endParaRPr lang="en-GB" dirty="0"/>
          </a:p>
        </p:txBody>
      </p:sp>
      <p:sp>
        <p:nvSpPr>
          <p:cNvPr id="3" name="Slide Number Placeholder 2"/>
          <p:cNvSpPr>
            <a:spLocks noGrp="1"/>
          </p:cNvSpPr>
          <p:nvPr>
            <p:ph type="sldNum" sz="quarter" idx="15"/>
          </p:nvPr>
        </p:nvSpPr>
        <p:spPr/>
        <p:txBody>
          <a:bodyPr/>
          <a:lstStyle/>
          <a:p>
            <a:fld id="{17D800ED-CB1B-4EBC-A0D2-2190AF4D8872}" type="slidenum">
              <a:rPr lang="en-GB" smtClean="0"/>
              <a:pPr/>
              <a:t>‹#›</a:t>
            </a:fld>
            <a:endParaRPr lang="en-GB" dirty="0"/>
          </a:p>
        </p:txBody>
      </p:sp>
      <p:sp>
        <p:nvSpPr>
          <p:cNvPr id="13" name="Text Placeholder 12"/>
          <p:cNvSpPr>
            <a:spLocks noGrp="1"/>
          </p:cNvSpPr>
          <p:nvPr>
            <p:ph type="body" sz="quarter" idx="16"/>
          </p:nvPr>
        </p:nvSpPr>
        <p:spPr>
          <a:xfrm>
            <a:off x="344489" y="711199"/>
            <a:ext cx="11689919" cy="246744"/>
          </a:xfrm>
        </p:spPr>
        <p:txBody>
          <a:bodyPr vert="horz" lIns="0" tIns="0" rIns="130101" bIns="0" rtlCol="0" anchor="t" anchorCtr="0">
            <a:noAutofit/>
          </a:bodyPr>
          <a:lstStyle>
            <a:lvl1pPr>
              <a:defRPr lang="en-US" sz="2200" b="0" cap="all" spc="0" smtClean="0">
                <a:solidFill>
                  <a:schemeClr val="accent3"/>
                </a:solidFill>
                <a:latin typeface="Arial Black" charset="0"/>
              </a:defRPr>
            </a:lvl1pPr>
            <a:lvl2pPr>
              <a:defRPr lang="en-US" smtClean="0"/>
            </a:lvl2pPr>
            <a:lvl3pPr>
              <a:defRPr lang="en-US" smtClean="0"/>
            </a:lvl3pPr>
            <a:lvl4pPr>
              <a:defRPr lang="en-US" smtClean="0"/>
            </a:lvl4pPr>
            <a:lvl5pPr>
              <a:defRPr lang="en-AU"/>
            </a:lvl5pPr>
          </a:lstStyle>
          <a:p>
            <a:pPr lvl="0">
              <a:lnSpc>
                <a:spcPct val="80000"/>
              </a:lnSpc>
              <a:spcBef>
                <a:spcPct val="0"/>
              </a:spcBef>
            </a:pPr>
            <a:r>
              <a:rPr lang="en-US"/>
              <a:t>Edit Master text styles</a:t>
            </a:r>
          </a:p>
        </p:txBody>
      </p:sp>
      <p:sp>
        <p:nvSpPr>
          <p:cNvPr id="14" name="Text Placeholder 6"/>
          <p:cNvSpPr>
            <a:spLocks noGrp="1"/>
          </p:cNvSpPr>
          <p:nvPr>
            <p:ph type="body" sz="quarter" idx="17" hasCustomPrompt="1"/>
          </p:nvPr>
        </p:nvSpPr>
        <p:spPr>
          <a:xfrm>
            <a:off x="345017" y="1495935"/>
            <a:ext cx="11689328" cy="4925786"/>
          </a:xfrm>
        </p:spPr>
        <p:txBody>
          <a:bodyPr vert="horz" lIns="0" tIns="0" rIns="0" bIns="0" rtlCol="0">
            <a:noAutofit/>
          </a:bodyPr>
          <a:lstStyle>
            <a:lvl1pPr>
              <a:defRPr lang="en-US" sz="1800" dirty="0" smtClean="0"/>
            </a:lvl1pPr>
            <a:lvl2pPr marL="182875">
              <a:defRPr lang="en-US" sz="1800" dirty="0" smtClean="0"/>
            </a:lvl2pPr>
            <a:lvl3pPr marL="365751" indent="-182875">
              <a:buFont typeface=".AppleSystemUIFont" charset="-120"/>
              <a:buChar char="-"/>
              <a:defRPr lang="en-US" sz="1800" dirty="0" smtClean="0"/>
            </a:lvl3pPr>
            <a:lvl4pPr>
              <a:defRPr lang="en-US" sz="1800" dirty="0" smtClean="0"/>
            </a:lvl4pPr>
            <a:lvl5pPr>
              <a:defRPr lang="en-US" sz="1800" dirty="0"/>
            </a:lvl5pPr>
            <a:lvl6pPr marL="365751" indent="-182875">
              <a:buFont typeface=".AppleSystemUIFont" charset="-12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xmlns="" val="1543030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Image Wrap">
    <p:bg>
      <p:bgPr>
        <a:solidFill>
          <a:schemeClr val="tx2"/>
        </a:solidFill>
        <a:effectLst/>
      </p:bgPr>
    </p:bg>
    <p:spTree>
      <p:nvGrpSpPr>
        <p:cNvPr id="1" name=""/>
        <p:cNvGrpSpPr/>
        <p:nvPr/>
      </p:nvGrpSpPr>
      <p:grpSpPr>
        <a:xfrm>
          <a:off x="0" y="0"/>
          <a:ext cx="0" cy="0"/>
          <a:chOff x="0" y="0"/>
          <a:chExt cx="0" cy="0"/>
        </a:xfrm>
      </p:grpSpPr>
      <p:pic>
        <p:nvPicPr>
          <p:cNvPr id="2" name="Accenture_Technology_WHITE" hidden="1"/>
          <p:cNvPicPr>
            <a:picLocks noChangeAspect="1"/>
          </p:cNvPicPr>
          <p:nvPr userDrawn="1"/>
        </p:nvPicPr>
        <p:blipFill>
          <a:blip r:embed="rId2" cstate="hqprint">
            <a:extLst>
              <a:ext uri="{28A0092B-C50C-407E-A947-70E740481C1C}">
                <a14:useLocalDpi xmlns:a14="http://schemas.microsoft.com/office/drawing/2010/main" xmlns=""/>
              </a:ext>
            </a:extLst>
          </a:blip>
          <a:stretch>
            <a:fillRect/>
          </a:stretch>
        </p:blipFill>
        <p:spPr>
          <a:xfrm>
            <a:off x="7756800" y="464716"/>
            <a:ext cx="3855600" cy="618771"/>
          </a:xfrm>
          <a:prstGeom prst="rect">
            <a:avLst/>
          </a:prstGeom>
        </p:spPr>
      </p:pic>
      <p:pic>
        <p:nvPicPr>
          <p:cNvPr id="25" name="Accenture_Technology_BLACK" hidden="1"/>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7756074" y="455285"/>
            <a:ext cx="3856329" cy="634922"/>
          </a:xfrm>
          <a:prstGeom prst="rect">
            <a:avLst/>
          </a:prstGeom>
        </p:spPr>
      </p:pic>
      <p:pic>
        <p:nvPicPr>
          <p:cNvPr id="7" name="Accenture_Strategy_WHITE" hidden="1"/>
          <p:cNvPicPr>
            <a:picLocks noChangeAspect="1"/>
          </p:cNvPicPr>
          <p:nvPr userDrawn="1"/>
        </p:nvPicPr>
        <p:blipFill>
          <a:blip r:embed="rId4"/>
          <a:stretch>
            <a:fillRect/>
          </a:stretch>
        </p:blipFill>
        <p:spPr>
          <a:xfrm>
            <a:off x="7773000" y="459807"/>
            <a:ext cx="3276000" cy="623063"/>
          </a:xfrm>
          <a:prstGeom prst="rect">
            <a:avLst/>
          </a:prstGeom>
        </p:spPr>
      </p:pic>
      <p:pic>
        <p:nvPicPr>
          <p:cNvPr id="17" name="Accenture_Strategy_BLACK" hidden="1"/>
          <p:cNvPicPr>
            <a:picLocks noChangeAspect="1"/>
          </p:cNvPicPr>
          <p:nvPr userDrawn="1"/>
        </p:nvPicPr>
        <p:blipFill>
          <a:blip r:embed="rId5"/>
          <a:stretch>
            <a:fillRect/>
          </a:stretch>
        </p:blipFill>
        <p:spPr>
          <a:xfrm>
            <a:off x="7772740" y="459807"/>
            <a:ext cx="3276261" cy="623113"/>
          </a:xfrm>
          <a:prstGeom prst="rect">
            <a:avLst/>
          </a:prstGeom>
        </p:spPr>
      </p:pic>
      <p:pic>
        <p:nvPicPr>
          <p:cNvPr id="14" name="Accenture_Operations_WHITE" hidden="1"/>
          <p:cNvPicPr>
            <a:picLocks noChangeAspect="1"/>
          </p:cNvPicPr>
          <p:nvPr userDrawn="1"/>
        </p:nvPicPr>
        <p:blipFill>
          <a:blip r:embed="rId6" cstate="hqprint">
            <a:extLst>
              <a:ext uri="{28A0092B-C50C-407E-A947-70E740481C1C}">
                <a14:useLocalDpi xmlns:a14="http://schemas.microsoft.com/office/drawing/2010/main" xmlns=""/>
              </a:ext>
            </a:extLst>
          </a:blip>
          <a:stretch>
            <a:fillRect/>
          </a:stretch>
        </p:blipFill>
        <p:spPr>
          <a:xfrm>
            <a:off x="7773225" y="476724"/>
            <a:ext cx="3704400" cy="613912"/>
          </a:xfrm>
          <a:prstGeom prst="rect">
            <a:avLst/>
          </a:prstGeom>
        </p:spPr>
      </p:pic>
      <p:pic>
        <p:nvPicPr>
          <p:cNvPr id="16" name="Accenture_Operations_BLACK" hidden="1"/>
          <p:cNvPicPr>
            <a:picLocks noChangeAspect="1"/>
          </p:cNvPicPr>
          <p:nvPr userDrawn="1"/>
        </p:nvPicPr>
        <p:blipFill>
          <a:blip r:embed="rId7" cstate="hqprint">
            <a:extLst>
              <a:ext uri="{28A0092B-C50C-407E-A947-70E740481C1C}">
                <a14:useLocalDpi xmlns:a14="http://schemas.microsoft.com/office/drawing/2010/main" xmlns=""/>
              </a:ext>
            </a:extLst>
          </a:blip>
          <a:stretch>
            <a:fillRect/>
          </a:stretch>
        </p:blipFill>
        <p:spPr>
          <a:xfrm>
            <a:off x="7772741" y="476724"/>
            <a:ext cx="3704887" cy="613992"/>
          </a:xfrm>
          <a:prstGeom prst="rect">
            <a:avLst/>
          </a:prstGeom>
        </p:spPr>
      </p:pic>
      <p:pic>
        <p:nvPicPr>
          <p:cNvPr id="4" name="Accenture_Mobility_WHITE" hidden="1"/>
          <p:cNvPicPr>
            <a:picLocks noChangeAspect="1"/>
          </p:cNvPicPr>
          <p:nvPr userDrawn="1"/>
        </p:nvPicPr>
        <p:blipFill>
          <a:blip r:embed="rId8" cstate="hqprint">
            <a:extLst>
              <a:ext uri="{28A0092B-C50C-407E-A947-70E740481C1C}">
                <a14:useLocalDpi xmlns:a14="http://schemas.microsoft.com/office/drawing/2010/main" xmlns=""/>
              </a:ext>
            </a:extLst>
          </a:blip>
          <a:stretch>
            <a:fillRect/>
          </a:stretch>
        </p:blipFill>
        <p:spPr>
          <a:xfrm>
            <a:off x="7754100" y="651113"/>
            <a:ext cx="3866400" cy="684773"/>
          </a:xfrm>
          <a:prstGeom prst="rect">
            <a:avLst/>
          </a:prstGeom>
        </p:spPr>
      </p:pic>
      <p:pic>
        <p:nvPicPr>
          <p:cNvPr id="18" name="Accenture_Mobility_BLACK" hidden="1"/>
          <p:cNvPicPr>
            <a:picLocks noChangeAspect="1"/>
          </p:cNvPicPr>
          <p:nvPr userDrawn="1"/>
        </p:nvPicPr>
        <p:blipFill>
          <a:blip r:embed="rId9" cstate="hqprint">
            <a:extLst>
              <a:ext uri="{28A0092B-C50C-407E-A947-70E740481C1C}">
                <a14:useLocalDpi xmlns:a14="http://schemas.microsoft.com/office/drawing/2010/main" xmlns=""/>
              </a:ext>
            </a:extLst>
          </a:blip>
          <a:stretch>
            <a:fillRect/>
          </a:stretch>
        </p:blipFill>
        <p:spPr>
          <a:xfrm>
            <a:off x="7753351" y="651111"/>
            <a:ext cx="3867151" cy="684905"/>
          </a:xfrm>
          <a:prstGeom prst="rect">
            <a:avLst/>
          </a:prstGeom>
        </p:spPr>
      </p:pic>
      <p:pic>
        <p:nvPicPr>
          <p:cNvPr id="29" name="Accenture_Interactive_WHITE" hidden="1"/>
          <p:cNvPicPr>
            <a:picLocks noChangeAspect="1"/>
          </p:cNvPicPr>
          <p:nvPr userDrawn="1"/>
        </p:nvPicPr>
        <p:blipFill>
          <a:blip r:embed="rId10" cstate="hqprint">
            <a:extLst>
              <a:ext uri="{28A0092B-C50C-407E-A947-70E740481C1C}">
                <a14:useLocalDpi xmlns:a14="http://schemas.microsoft.com/office/drawing/2010/main" xmlns=""/>
              </a:ext>
            </a:extLst>
          </a:blip>
          <a:stretch>
            <a:fillRect/>
          </a:stretch>
        </p:blipFill>
        <p:spPr>
          <a:xfrm>
            <a:off x="7754100" y="657229"/>
            <a:ext cx="3866400" cy="683539"/>
          </a:xfrm>
          <a:prstGeom prst="rect">
            <a:avLst/>
          </a:prstGeom>
        </p:spPr>
      </p:pic>
      <p:pic>
        <p:nvPicPr>
          <p:cNvPr id="28" name="Accenture_Interactive_BLACK" hidden="1"/>
          <p:cNvPicPr>
            <a:picLocks noChangeAspect="1"/>
          </p:cNvPicPr>
          <p:nvPr userDrawn="1"/>
        </p:nvPicPr>
        <p:blipFill>
          <a:blip r:embed="rId11" cstate="hqprint">
            <a:extLst>
              <a:ext uri="{28A0092B-C50C-407E-A947-70E740481C1C}">
                <a14:useLocalDpi xmlns:a14="http://schemas.microsoft.com/office/drawing/2010/main" xmlns=""/>
              </a:ext>
            </a:extLst>
          </a:blip>
          <a:stretch>
            <a:fillRect/>
          </a:stretch>
        </p:blipFill>
        <p:spPr>
          <a:xfrm>
            <a:off x="7754100" y="657229"/>
            <a:ext cx="3866400" cy="683539"/>
          </a:xfrm>
          <a:prstGeom prst="rect">
            <a:avLst/>
          </a:prstGeom>
        </p:spPr>
      </p:pic>
      <p:pic>
        <p:nvPicPr>
          <p:cNvPr id="5" name="Accenture_Analytics_WHITE" hidden="1"/>
          <p:cNvPicPr>
            <a:picLocks noChangeAspect="1"/>
          </p:cNvPicPr>
          <p:nvPr userDrawn="1"/>
        </p:nvPicPr>
        <p:blipFill>
          <a:blip r:embed="rId12" cstate="hqprint">
            <a:extLst>
              <a:ext uri="{28A0092B-C50C-407E-A947-70E740481C1C}">
                <a14:useLocalDpi xmlns:a14="http://schemas.microsoft.com/office/drawing/2010/main" xmlns=""/>
              </a:ext>
            </a:extLst>
          </a:blip>
          <a:stretch>
            <a:fillRect/>
          </a:stretch>
        </p:blipFill>
        <p:spPr>
          <a:xfrm>
            <a:off x="7753349" y="658010"/>
            <a:ext cx="3866400" cy="692114"/>
          </a:xfrm>
          <a:prstGeom prst="rect">
            <a:avLst/>
          </a:prstGeom>
        </p:spPr>
      </p:pic>
      <p:pic>
        <p:nvPicPr>
          <p:cNvPr id="11" name="Accenture_Analytics_BLACK" hidden="1"/>
          <p:cNvPicPr>
            <a:picLocks noChangeAspect="1"/>
          </p:cNvPicPr>
          <p:nvPr userDrawn="1"/>
        </p:nvPicPr>
        <p:blipFill>
          <a:blip r:embed="rId13" cstate="hqprint">
            <a:extLst>
              <a:ext uri="{28A0092B-C50C-407E-A947-70E740481C1C}">
                <a14:useLocalDpi xmlns:a14="http://schemas.microsoft.com/office/drawing/2010/main" xmlns=""/>
              </a:ext>
            </a:extLst>
          </a:blip>
          <a:stretch>
            <a:fillRect/>
          </a:stretch>
        </p:blipFill>
        <p:spPr>
          <a:xfrm>
            <a:off x="7753351" y="658014"/>
            <a:ext cx="3867151" cy="692249"/>
          </a:xfrm>
          <a:prstGeom prst="rect">
            <a:avLst/>
          </a:prstGeom>
        </p:spPr>
      </p:pic>
      <p:pic>
        <p:nvPicPr>
          <p:cNvPr id="12" name="Accenture_Analytics_WHITE" hidden="1"/>
          <p:cNvPicPr>
            <a:picLocks noChangeAspect="1"/>
          </p:cNvPicPr>
          <p:nvPr userDrawn="1"/>
        </p:nvPicPr>
        <p:blipFill>
          <a:blip r:embed="rId14" cstate="hqprint">
            <a:extLst>
              <a:ext uri="{28A0092B-C50C-407E-A947-70E740481C1C}">
                <a14:useLocalDpi xmlns:a14="http://schemas.microsoft.com/office/drawing/2010/main" xmlns=""/>
              </a:ext>
            </a:extLst>
          </a:blip>
          <a:stretch>
            <a:fillRect/>
          </a:stretch>
        </p:blipFill>
        <p:spPr>
          <a:xfrm>
            <a:off x="7754100" y="658010"/>
            <a:ext cx="3866400" cy="683539"/>
          </a:xfrm>
          <a:prstGeom prst="rect">
            <a:avLst/>
          </a:prstGeom>
        </p:spPr>
      </p:pic>
      <p:pic>
        <p:nvPicPr>
          <p:cNvPr id="3" name="Accenture_Digital_WHITE" hidden="1"/>
          <p:cNvPicPr>
            <a:picLocks noChangeAspect="1"/>
          </p:cNvPicPr>
          <p:nvPr userDrawn="1"/>
        </p:nvPicPr>
        <p:blipFill>
          <a:blip r:embed="rId15"/>
          <a:stretch>
            <a:fillRect/>
          </a:stretch>
        </p:blipFill>
        <p:spPr>
          <a:xfrm>
            <a:off x="7756425" y="467886"/>
            <a:ext cx="2959200" cy="635308"/>
          </a:xfrm>
          <a:prstGeom prst="rect">
            <a:avLst/>
          </a:prstGeom>
        </p:spPr>
      </p:pic>
      <p:pic>
        <p:nvPicPr>
          <p:cNvPr id="15" name="Accenture_Digital_BLACK" hidden="1"/>
          <p:cNvPicPr>
            <a:picLocks noChangeAspect="1"/>
          </p:cNvPicPr>
          <p:nvPr userDrawn="1"/>
        </p:nvPicPr>
        <p:blipFill>
          <a:blip r:embed="rId16"/>
          <a:stretch>
            <a:fillRect/>
          </a:stretch>
        </p:blipFill>
        <p:spPr>
          <a:xfrm>
            <a:off x="7756074" y="467890"/>
            <a:ext cx="2959553" cy="635385"/>
          </a:xfrm>
          <a:prstGeom prst="rect">
            <a:avLst/>
          </a:prstGeom>
        </p:spPr>
      </p:pic>
      <p:pic>
        <p:nvPicPr>
          <p:cNvPr id="26" name="Accenture_Consulting_WHITE" hidden="1"/>
          <p:cNvPicPr>
            <a:picLocks noChangeAspect="1"/>
          </p:cNvPicPr>
          <p:nvPr userDrawn="1"/>
        </p:nvPicPr>
        <p:blipFill>
          <a:blip r:embed="rId17"/>
          <a:stretch>
            <a:fillRect/>
          </a:stretch>
        </p:blipFill>
        <p:spPr>
          <a:xfrm>
            <a:off x="7755225" y="464715"/>
            <a:ext cx="3722400" cy="633721"/>
          </a:xfrm>
          <a:prstGeom prst="rect">
            <a:avLst/>
          </a:prstGeom>
        </p:spPr>
      </p:pic>
      <p:pic>
        <p:nvPicPr>
          <p:cNvPr id="13" name="Accenture_Consulting_BLACK" hidden="1"/>
          <p:cNvPicPr>
            <a:picLocks noChangeAspect="1"/>
          </p:cNvPicPr>
          <p:nvPr userDrawn="1"/>
        </p:nvPicPr>
        <p:blipFill>
          <a:blip r:embed="rId18"/>
          <a:stretch>
            <a:fillRect/>
          </a:stretch>
        </p:blipFill>
        <p:spPr>
          <a:xfrm>
            <a:off x="7756072" y="464711"/>
            <a:ext cx="3721555" cy="633578"/>
          </a:xfrm>
          <a:prstGeom prst="rect">
            <a:avLst/>
          </a:prstGeom>
        </p:spPr>
      </p:pic>
      <p:grpSp>
        <p:nvGrpSpPr>
          <p:cNvPr id="22" name="Accenture_MasterWHITE" hidden="1"/>
          <p:cNvGrpSpPr/>
          <p:nvPr userDrawn="1"/>
        </p:nvGrpSpPr>
        <p:grpSpPr>
          <a:xfrm>
            <a:off x="7782265" y="470925"/>
            <a:ext cx="1828463" cy="530297"/>
            <a:chOff x="457202" y="420673"/>
            <a:chExt cx="2182661" cy="633434"/>
          </a:xfrm>
        </p:grpSpPr>
        <p:sp>
          <p:nvSpPr>
            <p:cNvPr id="23" name="Freeform 6"/>
            <p:cNvSpPr>
              <a:spLocks noEditPoints="1"/>
            </p:cNvSpPr>
            <p:nvPr userDrawn="1"/>
          </p:nvSpPr>
          <p:spPr bwMode="auto">
            <a:xfrm>
              <a:off x="457202" y="668790"/>
              <a:ext cx="2182661" cy="385317"/>
            </a:xfrm>
            <a:custGeom>
              <a:avLst/>
              <a:gdLst>
                <a:gd name="T0" fmla="*/ 35 w 765"/>
                <a:gd name="T1" fmla="*/ 118 h 135"/>
                <a:gd name="T2" fmla="*/ 56 w 765"/>
                <a:gd name="T3" fmla="*/ 88 h 135"/>
                <a:gd name="T4" fmla="*/ 78 w 765"/>
                <a:gd name="T5" fmla="*/ 62 h 135"/>
                <a:gd name="T6" fmla="*/ 4 w 765"/>
                <a:gd name="T7" fmla="*/ 62 h 135"/>
                <a:gd name="T8" fmla="*/ 42 w 765"/>
                <a:gd name="T9" fmla="*/ 47 h 135"/>
                <a:gd name="T10" fmla="*/ 56 w 765"/>
                <a:gd name="T11" fmla="*/ 75 h 135"/>
                <a:gd name="T12" fmla="*/ 30 w 765"/>
                <a:gd name="T13" fmla="*/ 135 h 135"/>
                <a:gd name="T14" fmla="*/ 56 w 765"/>
                <a:gd name="T15" fmla="*/ 121 h 135"/>
                <a:gd name="T16" fmla="*/ 78 w 765"/>
                <a:gd name="T17" fmla="*/ 132 h 135"/>
                <a:gd name="T18" fmla="*/ 132 w 765"/>
                <a:gd name="T19" fmla="*/ 47 h 135"/>
                <a:gd name="T20" fmla="*/ 154 w 765"/>
                <a:gd name="T21" fmla="*/ 118 h 135"/>
                <a:gd name="T22" fmla="*/ 171 w 765"/>
                <a:gd name="T23" fmla="*/ 130 h 135"/>
                <a:gd name="T24" fmla="*/ 88 w 765"/>
                <a:gd name="T25" fmla="*/ 78 h 135"/>
                <a:gd name="T26" fmla="*/ 172 w 765"/>
                <a:gd name="T27" fmla="*/ 67 h 135"/>
                <a:gd name="T28" fmla="*/ 236 w 765"/>
                <a:gd name="T29" fmla="*/ 67 h 135"/>
                <a:gd name="T30" fmla="*/ 202 w 765"/>
                <a:gd name="T31" fmla="*/ 74 h 135"/>
                <a:gd name="T32" fmla="*/ 260 w 765"/>
                <a:gd name="T33" fmla="*/ 116 h 135"/>
                <a:gd name="T34" fmla="*/ 231 w 765"/>
                <a:gd name="T35" fmla="*/ 135 h 135"/>
                <a:gd name="T36" fmla="*/ 223 w 765"/>
                <a:gd name="T37" fmla="*/ 31 h 135"/>
                <a:gd name="T38" fmla="*/ 236 w 765"/>
                <a:gd name="T39" fmla="*/ 67 h 135"/>
                <a:gd name="T40" fmla="*/ 291 w 765"/>
                <a:gd name="T41" fmla="*/ 63 h 135"/>
                <a:gd name="T42" fmla="*/ 327 w 765"/>
                <a:gd name="T43" fmla="*/ 63 h 135"/>
                <a:gd name="T44" fmla="*/ 349 w 765"/>
                <a:gd name="T45" fmla="*/ 71 h 135"/>
                <a:gd name="T46" fmla="*/ 269 w 765"/>
                <a:gd name="T47" fmla="*/ 77 h 135"/>
                <a:gd name="T48" fmla="*/ 347 w 765"/>
                <a:gd name="T49" fmla="*/ 131 h 135"/>
                <a:gd name="T50" fmla="*/ 328 w 765"/>
                <a:gd name="T51" fmla="*/ 118 h 135"/>
                <a:gd name="T52" fmla="*/ 349 w 765"/>
                <a:gd name="T53" fmla="*/ 77 h 135"/>
                <a:gd name="T54" fmla="*/ 418 w 765"/>
                <a:gd name="T55" fmla="*/ 76 h 135"/>
                <a:gd name="T56" fmla="*/ 408 w 765"/>
                <a:gd name="T57" fmla="*/ 52 h 135"/>
                <a:gd name="T58" fmla="*/ 384 w 765"/>
                <a:gd name="T59" fmla="*/ 132 h 135"/>
                <a:gd name="T60" fmla="*/ 361 w 765"/>
                <a:gd name="T61" fmla="*/ 33 h 135"/>
                <a:gd name="T62" fmla="*/ 384 w 765"/>
                <a:gd name="T63" fmla="*/ 51 h 135"/>
                <a:gd name="T64" fmla="*/ 414 w 765"/>
                <a:gd name="T65" fmla="*/ 31 h 135"/>
                <a:gd name="T66" fmla="*/ 441 w 765"/>
                <a:gd name="T67" fmla="*/ 132 h 135"/>
                <a:gd name="T68" fmla="*/ 489 w 765"/>
                <a:gd name="T69" fmla="*/ 49 h 135"/>
                <a:gd name="T70" fmla="*/ 505 w 765"/>
                <a:gd name="T71" fmla="*/ 118 h 135"/>
                <a:gd name="T72" fmla="*/ 516 w 765"/>
                <a:gd name="T73" fmla="*/ 133 h 135"/>
                <a:gd name="T74" fmla="*/ 466 w 765"/>
                <a:gd name="T75" fmla="*/ 107 h 135"/>
                <a:gd name="T76" fmla="*/ 447 w 765"/>
                <a:gd name="T77" fmla="*/ 49 h 135"/>
                <a:gd name="T78" fmla="*/ 466 w 765"/>
                <a:gd name="T79" fmla="*/ 33 h 135"/>
                <a:gd name="T80" fmla="*/ 489 w 765"/>
                <a:gd name="T81" fmla="*/ 0 h 135"/>
                <a:gd name="T82" fmla="*/ 519 w 765"/>
                <a:gd name="T83" fmla="*/ 33 h 135"/>
                <a:gd name="T84" fmla="*/ 489 w 765"/>
                <a:gd name="T85" fmla="*/ 49 h 135"/>
                <a:gd name="T86" fmla="*/ 586 w 765"/>
                <a:gd name="T87" fmla="*/ 114 h 135"/>
                <a:gd name="T88" fmla="*/ 556 w 765"/>
                <a:gd name="T89" fmla="*/ 135 h 135"/>
                <a:gd name="T90" fmla="*/ 529 w 765"/>
                <a:gd name="T91" fmla="*/ 33 h 135"/>
                <a:gd name="T92" fmla="*/ 552 w 765"/>
                <a:gd name="T93" fmla="*/ 90 h 135"/>
                <a:gd name="T94" fmla="*/ 563 w 765"/>
                <a:gd name="T95" fmla="*/ 113 h 135"/>
                <a:gd name="T96" fmla="*/ 586 w 765"/>
                <a:gd name="T97" fmla="*/ 33 h 135"/>
                <a:gd name="T98" fmla="*/ 609 w 765"/>
                <a:gd name="T99" fmla="*/ 132 h 135"/>
                <a:gd name="T100" fmla="*/ 647 w 765"/>
                <a:gd name="T101" fmla="*/ 89 h 135"/>
                <a:gd name="T102" fmla="*/ 624 w 765"/>
                <a:gd name="T103" fmla="*/ 132 h 135"/>
                <a:gd name="T104" fmla="*/ 647 w 765"/>
                <a:gd name="T105" fmla="*/ 33 h 135"/>
                <a:gd name="T106" fmla="*/ 648 w 765"/>
                <a:gd name="T107" fmla="*/ 51 h 135"/>
                <a:gd name="T108" fmla="*/ 680 w 765"/>
                <a:gd name="T109" fmla="*/ 55 h 135"/>
                <a:gd name="T110" fmla="*/ 743 w 765"/>
                <a:gd name="T111" fmla="*/ 63 h 135"/>
                <a:gd name="T112" fmla="*/ 726 w 765"/>
                <a:gd name="T113" fmla="*/ 45 h 135"/>
                <a:gd name="T114" fmla="*/ 765 w 765"/>
                <a:gd name="T115" fmla="*/ 77 h 135"/>
                <a:gd name="T116" fmla="*/ 727 w 765"/>
                <a:gd name="T117" fmla="*/ 31 h 135"/>
                <a:gd name="T118" fmla="*/ 735 w 765"/>
                <a:gd name="T119" fmla="*/ 135 h 135"/>
                <a:gd name="T120" fmla="*/ 763 w 765"/>
                <a:gd name="T121" fmla="*/ 115 h 135"/>
                <a:gd name="T122" fmla="*/ 706 w 765"/>
                <a:gd name="T123" fmla="*/ 7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5" h="135">
                  <a:moveTo>
                    <a:pt x="56" y="88"/>
                  </a:moveTo>
                  <a:cubicBezTo>
                    <a:pt x="56" y="101"/>
                    <a:pt x="51" y="118"/>
                    <a:pt x="35" y="118"/>
                  </a:cubicBezTo>
                  <a:cubicBezTo>
                    <a:pt x="28" y="118"/>
                    <a:pt x="23" y="114"/>
                    <a:pt x="23" y="106"/>
                  </a:cubicBezTo>
                  <a:cubicBezTo>
                    <a:pt x="23" y="91"/>
                    <a:pt x="45" y="88"/>
                    <a:pt x="56" y="88"/>
                  </a:cubicBezTo>
                  <a:close/>
                  <a:moveTo>
                    <a:pt x="78" y="132"/>
                  </a:moveTo>
                  <a:cubicBezTo>
                    <a:pt x="78" y="62"/>
                    <a:pt x="78" y="62"/>
                    <a:pt x="78" y="62"/>
                  </a:cubicBezTo>
                  <a:cubicBezTo>
                    <a:pt x="78" y="38"/>
                    <a:pt x="63" y="31"/>
                    <a:pt x="42" y="31"/>
                  </a:cubicBezTo>
                  <a:cubicBezTo>
                    <a:pt x="21" y="31"/>
                    <a:pt x="4" y="39"/>
                    <a:pt x="4" y="62"/>
                  </a:cubicBezTo>
                  <a:cubicBezTo>
                    <a:pt x="27" y="62"/>
                    <a:pt x="27" y="62"/>
                    <a:pt x="27" y="62"/>
                  </a:cubicBezTo>
                  <a:cubicBezTo>
                    <a:pt x="27" y="52"/>
                    <a:pt x="32" y="47"/>
                    <a:pt x="42" y="47"/>
                  </a:cubicBezTo>
                  <a:cubicBezTo>
                    <a:pt x="53" y="47"/>
                    <a:pt x="56" y="55"/>
                    <a:pt x="56" y="65"/>
                  </a:cubicBezTo>
                  <a:cubicBezTo>
                    <a:pt x="56" y="75"/>
                    <a:pt x="56" y="75"/>
                    <a:pt x="56" y="75"/>
                  </a:cubicBezTo>
                  <a:cubicBezTo>
                    <a:pt x="33" y="76"/>
                    <a:pt x="0" y="79"/>
                    <a:pt x="0" y="109"/>
                  </a:cubicBezTo>
                  <a:cubicBezTo>
                    <a:pt x="0" y="125"/>
                    <a:pt x="14" y="135"/>
                    <a:pt x="30" y="135"/>
                  </a:cubicBezTo>
                  <a:cubicBezTo>
                    <a:pt x="41" y="135"/>
                    <a:pt x="51" y="131"/>
                    <a:pt x="56" y="121"/>
                  </a:cubicBezTo>
                  <a:cubicBezTo>
                    <a:pt x="56" y="121"/>
                    <a:pt x="56" y="121"/>
                    <a:pt x="56" y="121"/>
                  </a:cubicBezTo>
                  <a:cubicBezTo>
                    <a:pt x="56" y="132"/>
                    <a:pt x="56" y="132"/>
                    <a:pt x="56" y="132"/>
                  </a:cubicBezTo>
                  <a:lnTo>
                    <a:pt x="78" y="132"/>
                  </a:lnTo>
                  <a:close/>
                  <a:moveTo>
                    <a:pt x="147" y="67"/>
                  </a:moveTo>
                  <a:cubicBezTo>
                    <a:pt x="147" y="57"/>
                    <a:pt x="144" y="47"/>
                    <a:pt x="132" y="47"/>
                  </a:cubicBezTo>
                  <a:cubicBezTo>
                    <a:pt x="117" y="47"/>
                    <a:pt x="113" y="62"/>
                    <a:pt x="113" y="74"/>
                  </a:cubicBezTo>
                  <a:cubicBezTo>
                    <a:pt x="113" y="99"/>
                    <a:pt x="128" y="118"/>
                    <a:pt x="154" y="118"/>
                  </a:cubicBezTo>
                  <a:cubicBezTo>
                    <a:pt x="160" y="118"/>
                    <a:pt x="165" y="118"/>
                    <a:pt x="171" y="116"/>
                  </a:cubicBezTo>
                  <a:cubicBezTo>
                    <a:pt x="171" y="130"/>
                    <a:pt x="171" y="130"/>
                    <a:pt x="171" y="130"/>
                  </a:cubicBezTo>
                  <a:cubicBezTo>
                    <a:pt x="161" y="133"/>
                    <a:pt x="151" y="135"/>
                    <a:pt x="142" y="135"/>
                  </a:cubicBezTo>
                  <a:cubicBezTo>
                    <a:pt x="106" y="135"/>
                    <a:pt x="88" y="113"/>
                    <a:pt x="88" y="78"/>
                  </a:cubicBezTo>
                  <a:cubicBezTo>
                    <a:pt x="88" y="49"/>
                    <a:pt x="104" y="31"/>
                    <a:pt x="134" y="31"/>
                  </a:cubicBezTo>
                  <a:cubicBezTo>
                    <a:pt x="158" y="31"/>
                    <a:pt x="172" y="42"/>
                    <a:pt x="172" y="67"/>
                  </a:cubicBezTo>
                  <a:lnTo>
                    <a:pt x="147" y="67"/>
                  </a:lnTo>
                  <a:close/>
                  <a:moveTo>
                    <a:pt x="236" y="67"/>
                  </a:moveTo>
                  <a:cubicBezTo>
                    <a:pt x="236" y="57"/>
                    <a:pt x="233" y="47"/>
                    <a:pt x="221" y="47"/>
                  </a:cubicBezTo>
                  <a:cubicBezTo>
                    <a:pt x="206" y="47"/>
                    <a:pt x="202" y="62"/>
                    <a:pt x="202" y="74"/>
                  </a:cubicBezTo>
                  <a:cubicBezTo>
                    <a:pt x="202" y="99"/>
                    <a:pt x="217" y="118"/>
                    <a:pt x="243" y="118"/>
                  </a:cubicBezTo>
                  <a:cubicBezTo>
                    <a:pt x="249" y="118"/>
                    <a:pt x="254" y="118"/>
                    <a:pt x="260" y="116"/>
                  </a:cubicBezTo>
                  <a:cubicBezTo>
                    <a:pt x="260" y="130"/>
                    <a:pt x="260" y="130"/>
                    <a:pt x="260" y="130"/>
                  </a:cubicBezTo>
                  <a:cubicBezTo>
                    <a:pt x="250" y="133"/>
                    <a:pt x="241" y="135"/>
                    <a:pt x="231" y="135"/>
                  </a:cubicBezTo>
                  <a:cubicBezTo>
                    <a:pt x="195" y="135"/>
                    <a:pt x="177" y="113"/>
                    <a:pt x="177" y="78"/>
                  </a:cubicBezTo>
                  <a:cubicBezTo>
                    <a:pt x="177" y="49"/>
                    <a:pt x="193" y="31"/>
                    <a:pt x="223" y="31"/>
                  </a:cubicBezTo>
                  <a:cubicBezTo>
                    <a:pt x="247" y="31"/>
                    <a:pt x="261" y="42"/>
                    <a:pt x="261" y="67"/>
                  </a:cubicBezTo>
                  <a:lnTo>
                    <a:pt x="236" y="67"/>
                  </a:lnTo>
                  <a:close/>
                  <a:moveTo>
                    <a:pt x="327" y="63"/>
                  </a:moveTo>
                  <a:cubicBezTo>
                    <a:pt x="291" y="63"/>
                    <a:pt x="291" y="63"/>
                    <a:pt x="291" y="63"/>
                  </a:cubicBezTo>
                  <a:cubicBezTo>
                    <a:pt x="292" y="53"/>
                    <a:pt x="300" y="45"/>
                    <a:pt x="310" y="45"/>
                  </a:cubicBezTo>
                  <a:cubicBezTo>
                    <a:pt x="320" y="45"/>
                    <a:pt x="327" y="52"/>
                    <a:pt x="327" y="63"/>
                  </a:cubicBezTo>
                  <a:close/>
                  <a:moveTo>
                    <a:pt x="349" y="77"/>
                  </a:moveTo>
                  <a:cubicBezTo>
                    <a:pt x="349" y="71"/>
                    <a:pt x="349" y="71"/>
                    <a:pt x="349" y="71"/>
                  </a:cubicBezTo>
                  <a:cubicBezTo>
                    <a:pt x="349" y="47"/>
                    <a:pt x="337" y="31"/>
                    <a:pt x="311" y="31"/>
                  </a:cubicBezTo>
                  <a:cubicBezTo>
                    <a:pt x="282" y="31"/>
                    <a:pt x="269" y="49"/>
                    <a:pt x="269" y="77"/>
                  </a:cubicBezTo>
                  <a:cubicBezTo>
                    <a:pt x="269" y="110"/>
                    <a:pt x="283" y="135"/>
                    <a:pt x="319" y="135"/>
                  </a:cubicBezTo>
                  <a:cubicBezTo>
                    <a:pt x="328" y="135"/>
                    <a:pt x="338" y="134"/>
                    <a:pt x="347" y="131"/>
                  </a:cubicBezTo>
                  <a:cubicBezTo>
                    <a:pt x="347" y="115"/>
                    <a:pt x="347" y="115"/>
                    <a:pt x="347" y="115"/>
                  </a:cubicBezTo>
                  <a:cubicBezTo>
                    <a:pt x="341" y="117"/>
                    <a:pt x="334" y="118"/>
                    <a:pt x="328" y="118"/>
                  </a:cubicBezTo>
                  <a:cubicBezTo>
                    <a:pt x="305" y="118"/>
                    <a:pt x="290" y="98"/>
                    <a:pt x="290" y="77"/>
                  </a:cubicBezTo>
                  <a:lnTo>
                    <a:pt x="349" y="77"/>
                  </a:lnTo>
                  <a:close/>
                  <a:moveTo>
                    <a:pt x="418" y="132"/>
                  </a:moveTo>
                  <a:cubicBezTo>
                    <a:pt x="418" y="76"/>
                    <a:pt x="418" y="76"/>
                    <a:pt x="418" y="76"/>
                  </a:cubicBezTo>
                  <a:cubicBezTo>
                    <a:pt x="418" y="71"/>
                    <a:pt x="418" y="58"/>
                    <a:pt x="414" y="54"/>
                  </a:cubicBezTo>
                  <a:cubicBezTo>
                    <a:pt x="413" y="53"/>
                    <a:pt x="410" y="52"/>
                    <a:pt x="408" y="52"/>
                  </a:cubicBezTo>
                  <a:cubicBezTo>
                    <a:pt x="391" y="52"/>
                    <a:pt x="384" y="76"/>
                    <a:pt x="384" y="89"/>
                  </a:cubicBezTo>
                  <a:cubicBezTo>
                    <a:pt x="384" y="132"/>
                    <a:pt x="384" y="132"/>
                    <a:pt x="384" y="132"/>
                  </a:cubicBezTo>
                  <a:cubicBezTo>
                    <a:pt x="361" y="132"/>
                    <a:pt x="361" y="132"/>
                    <a:pt x="361" y="132"/>
                  </a:cubicBezTo>
                  <a:cubicBezTo>
                    <a:pt x="361" y="33"/>
                    <a:pt x="361" y="33"/>
                    <a:pt x="361" y="33"/>
                  </a:cubicBezTo>
                  <a:cubicBezTo>
                    <a:pt x="384" y="33"/>
                    <a:pt x="384" y="33"/>
                    <a:pt x="384" y="33"/>
                  </a:cubicBezTo>
                  <a:cubicBezTo>
                    <a:pt x="384" y="51"/>
                    <a:pt x="384" y="51"/>
                    <a:pt x="384" y="51"/>
                  </a:cubicBezTo>
                  <a:cubicBezTo>
                    <a:pt x="385" y="51"/>
                    <a:pt x="385" y="51"/>
                    <a:pt x="385" y="51"/>
                  </a:cubicBezTo>
                  <a:cubicBezTo>
                    <a:pt x="390" y="39"/>
                    <a:pt x="400" y="31"/>
                    <a:pt x="414" y="31"/>
                  </a:cubicBezTo>
                  <a:cubicBezTo>
                    <a:pt x="433" y="31"/>
                    <a:pt x="441" y="46"/>
                    <a:pt x="441" y="63"/>
                  </a:cubicBezTo>
                  <a:cubicBezTo>
                    <a:pt x="441" y="132"/>
                    <a:pt x="441" y="132"/>
                    <a:pt x="441" y="132"/>
                  </a:cubicBezTo>
                  <a:lnTo>
                    <a:pt x="418" y="132"/>
                  </a:lnTo>
                  <a:close/>
                  <a:moveTo>
                    <a:pt x="489" y="49"/>
                  </a:moveTo>
                  <a:cubicBezTo>
                    <a:pt x="489" y="96"/>
                    <a:pt x="489" y="96"/>
                    <a:pt x="489" y="96"/>
                  </a:cubicBezTo>
                  <a:cubicBezTo>
                    <a:pt x="489" y="108"/>
                    <a:pt x="491" y="118"/>
                    <a:pt x="505" y="118"/>
                  </a:cubicBezTo>
                  <a:cubicBezTo>
                    <a:pt x="509" y="118"/>
                    <a:pt x="512" y="118"/>
                    <a:pt x="516" y="117"/>
                  </a:cubicBezTo>
                  <a:cubicBezTo>
                    <a:pt x="516" y="133"/>
                    <a:pt x="516" y="133"/>
                    <a:pt x="516" y="133"/>
                  </a:cubicBezTo>
                  <a:cubicBezTo>
                    <a:pt x="510" y="134"/>
                    <a:pt x="503" y="135"/>
                    <a:pt x="497" y="135"/>
                  </a:cubicBezTo>
                  <a:cubicBezTo>
                    <a:pt x="477" y="135"/>
                    <a:pt x="466" y="128"/>
                    <a:pt x="466" y="107"/>
                  </a:cubicBezTo>
                  <a:cubicBezTo>
                    <a:pt x="466" y="49"/>
                    <a:pt x="466" y="49"/>
                    <a:pt x="466" y="49"/>
                  </a:cubicBezTo>
                  <a:cubicBezTo>
                    <a:pt x="447" y="49"/>
                    <a:pt x="447" y="49"/>
                    <a:pt x="447" y="49"/>
                  </a:cubicBezTo>
                  <a:cubicBezTo>
                    <a:pt x="447" y="33"/>
                    <a:pt x="447" y="33"/>
                    <a:pt x="447" y="33"/>
                  </a:cubicBezTo>
                  <a:cubicBezTo>
                    <a:pt x="466" y="33"/>
                    <a:pt x="466" y="33"/>
                    <a:pt x="466" y="33"/>
                  </a:cubicBezTo>
                  <a:cubicBezTo>
                    <a:pt x="466" y="9"/>
                    <a:pt x="466" y="9"/>
                    <a:pt x="466" y="9"/>
                  </a:cubicBezTo>
                  <a:cubicBezTo>
                    <a:pt x="489" y="0"/>
                    <a:pt x="489" y="0"/>
                    <a:pt x="489" y="0"/>
                  </a:cubicBezTo>
                  <a:cubicBezTo>
                    <a:pt x="489" y="33"/>
                    <a:pt x="489" y="33"/>
                    <a:pt x="489" y="33"/>
                  </a:cubicBezTo>
                  <a:cubicBezTo>
                    <a:pt x="519" y="33"/>
                    <a:pt x="519" y="33"/>
                    <a:pt x="519" y="33"/>
                  </a:cubicBezTo>
                  <a:cubicBezTo>
                    <a:pt x="519" y="49"/>
                    <a:pt x="519" y="49"/>
                    <a:pt x="519" y="49"/>
                  </a:cubicBezTo>
                  <a:lnTo>
                    <a:pt x="489" y="49"/>
                  </a:lnTo>
                  <a:close/>
                  <a:moveTo>
                    <a:pt x="586" y="132"/>
                  </a:moveTo>
                  <a:cubicBezTo>
                    <a:pt x="586" y="114"/>
                    <a:pt x="586" y="114"/>
                    <a:pt x="586" y="114"/>
                  </a:cubicBezTo>
                  <a:cubicBezTo>
                    <a:pt x="586" y="114"/>
                    <a:pt x="586" y="114"/>
                    <a:pt x="586" y="114"/>
                  </a:cubicBezTo>
                  <a:cubicBezTo>
                    <a:pt x="580" y="126"/>
                    <a:pt x="570" y="135"/>
                    <a:pt x="556" y="135"/>
                  </a:cubicBezTo>
                  <a:cubicBezTo>
                    <a:pt x="537" y="135"/>
                    <a:pt x="529" y="119"/>
                    <a:pt x="529" y="102"/>
                  </a:cubicBezTo>
                  <a:cubicBezTo>
                    <a:pt x="529" y="33"/>
                    <a:pt x="529" y="33"/>
                    <a:pt x="529" y="33"/>
                  </a:cubicBezTo>
                  <a:cubicBezTo>
                    <a:pt x="552" y="33"/>
                    <a:pt x="552" y="33"/>
                    <a:pt x="552" y="33"/>
                  </a:cubicBezTo>
                  <a:cubicBezTo>
                    <a:pt x="552" y="90"/>
                    <a:pt x="552" y="90"/>
                    <a:pt x="552" y="90"/>
                  </a:cubicBezTo>
                  <a:cubicBezTo>
                    <a:pt x="552" y="95"/>
                    <a:pt x="552" y="107"/>
                    <a:pt x="556" y="111"/>
                  </a:cubicBezTo>
                  <a:cubicBezTo>
                    <a:pt x="558" y="113"/>
                    <a:pt x="560" y="113"/>
                    <a:pt x="563" y="113"/>
                  </a:cubicBezTo>
                  <a:cubicBezTo>
                    <a:pt x="579" y="113"/>
                    <a:pt x="586" y="89"/>
                    <a:pt x="586" y="76"/>
                  </a:cubicBezTo>
                  <a:cubicBezTo>
                    <a:pt x="586" y="33"/>
                    <a:pt x="586" y="33"/>
                    <a:pt x="586" y="33"/>
                  </a:cubicBezTo>
                  <a:cubicBezTo>
                    <a:pt x="609" y="33"/>
                    <a:pt x="609" y="33"/>
                    <a:pt x="609" y="33"/>
                  </a:cubicBezTo>
                  <a:cubicBezTo>
                    <a:pt x="609" y="132"/>
                    <a:pt x="609" y="132"/>
                    <a:pt x="609" y="132"/>
                  </a:cubicBezTo>
                  <a:lnTo>
                    <a:pt x="586" y="132"/>
                  </a:lnTo>
                  <a:close/>
                  <a:moveTo>
                    <a:pt x="647" y="89"/>
                  </a:moveTo>
                  <a:cubicBezTo>
                    <a:pt x="647" y="132"/>
                    <a:pt x="647" y="132"/>
                    <a:pt x="647" y="132"/>
                  </a:cubicBezTo>
                  <a:cubicBezTo>
                    <a:pt x="624" y="132"/>
                    <a:pt x="624" y="132"/>
                    <a:pt x="624" y="132"/>
                  </a:cubicBezTo>
                  <a:cubicBezTo>
                    <a:pt x="624" y="33"/>
                    <a:pt x="624" y="33"/>
                    <a:pt x="624" y="33"/>
                  </a:cubicBezTo>
                  <a:cubicBezTo>
                    <a:pt x="647" y="33"/>
                    <a:pt x="647" y="33"/>
                    <a:pt x="647" y="33"/>
                  </a:cubicBezTo>
                  <a:cubicBezTo>
                    <a:pt x="647" y="51"/>
                    <a:pt x="647" y="51"/>
                    <a:pt x="647" y="51"/>
                  </a:cubicBezTo>
                  <a:cubicBezTo>
                    <a:pt x="648" y="51"/>
                    <a:pt x="648" y="51"/>
                    <a:pt x="648" y="51"/>
                  </a:cubicBezTo>
                  <a:cubicBezTo>
                    <a:pt x="655" y="37"/>
                    <a:pt x="663" y="31"/>
                    <a:pt x="680" y="31"/>
                  </a:cubicBezTo>
                  <a:cubicBezTo>
                    <a:pt x="680" y="55"/>
                    <a:pt x="680" y="55"/>
                    <a:pt x="680" y="55"/>
                  </a:cubicBezTo>
                  <a:cubicBezTo>
                    <a:pt x="656" y="55"/>
                    <a:pt x="647" y="65"/>
                    <a:pt x="647" y="89"/>
                  </a:cubicBezTo>
                  <a:close/>
                  <a:moveTo>
                    <a:pt x="743" y="63"/>
                  </a:moveTo>
                  <a:cubicBezTo>
                    <a:pt x="707" y="63"/>
                    <a:pt x="707" y="63"/>
                    <a:pt x="707" y="63"/>
                  </a:cubicBezTo>
                  <a:cubicBezTo>
                    <a:pt x="708" y="53"/>
                    <a:pt x="715" y="45"/>
                    <a:pt x="726" y="45"/>
                  </a:cubicBezTo>
                  <a:cubicBezTo>
                    <a:pt x="736" y="45"/>
                    <a:pt x="743" y="52"/>
                    <a:pt x="743" y="63"/>
                  </a:cubicBezTo>
                  <a:close/>
                  <a:moveTo>
                    <a:pt x="765" y="77"/>
                  </a:moveTo>
                  <a:cubicBezTo>
                    <a:pt x="765" y="71"/>
                    <a:pt x="765" y="71"/>
                    <a:pt x="765" y="71"/>
                  </a:cubicBezTo>
                  <a:cubicBezTo>
                    <a:pt x="765" y="47"/>
                    <a:pt x="753" y="31"/>
                    <a:pt x="727" y="31"/>
                  </a:cubicBezTo>
                  <a:cubicBezTo>
                    <a:pt x="698" y="31"/>
                    <a:pt x="685" y="49"/>
                    <a:pt x="685" y="77"/>
                  </a:cubicBezTo>
                  <a:cubicBezTo>
                    <a:pt x="685" y="110"/>
                    <a:pt x="699" y="135"/>
                    <a:pt x="735" y="135"/>
                  </a:cubicBezTo>
                  <a:cubicBezTo>
                    <a:pt x="744" y="135"/>
                    <a:pt x="754" y="134"/>
                    <a:pt x="763" y="131"/>
                  </a:cubicBezTo>
                  <a:cubicBezTo>
                    <a:pt x="763" y="115"/>
                    <a:pt x="763" y="115"/>
                    <a:pt x="763" y="115"/>
                  </a:cubicBezTo>
                  <a:cubicBezTo>
                    <a:pt x="757" y="117"/>
                    <a:pt x="750" y="118"/>
                    <a:pt x="744" y="118"/>
                  </a:cubicBezTo>
                  <a:cubicBezTo>
                    <a:pt x="721" y="118"/>
                    <a:pt x="706" y="98"/>
                    <a:pt x="706" y="77"/>
                  </a:cubicBezTo>
                  <a:lnTo>
                    <a:pt x="765" y="7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50" dirty="0"/>
            </a:p>
          </p:txBody>
        </p:sp>
        <p:sp>
          <p:nvSpPr>
            <p:cNvPr id="24" name="Freeform 23"/>
            <p:cNvSpPr/>
            <p:nvPr/>
          </p:nvSpPr>
          <p:spPr>
            <a:xfrm>
              <a:off x="1739049" y="420673"/>
              <a:ext cx="210120" cy="215132"/>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pic>
        <p:nvPicPr>
          <p:cNvPr id="30" name="Picture 29"/>
          <p:cNvPicPr>
            <a:picLocks noChangeAspect="1"/>
          </p:cNvPicPr>
          <p:nvPr userDrawn="1"/>
        </p:nvPicPr>
        <p:blipFill rotWithShape="1">
          <a:blip r:embed="rId19">
            <a:extLst>
              <a:ext uri="{28A0092B-C50C-407E-A947-70E740481C1C}">
                <a14:useLocalDpi xmlns:a14="http://schemas.microsoft.com/office/drawing/2010/main" xmlns=""/>
              </a:ext>
            </a:extLst>
          </a:blip>
          <a:srcRect/>
          <a:stretch/>
        </p:blipFill>
        <p:spPr>
          <a:xfrm>
            <a:off x="8856096" y="4649765"/>
            <a:ext cx="1993891" cy="2691354"/>
          </a:xfrm>
          <a:prstGeom prst="rect">
            <a:avLst/>
          </a:prstGeom>
        </p:spPr>
      </p:pic>
      <p:sp>
        <p:nvSpPr>
          <p:cNvPr id="33" name="Text Placeholder 26"/>
          <p:cNvSpPr>
            <a:spLocks noGrp="1"/>
          </p:cNvSpPr>
          <p:nvPr>
            <p:ph type="body" sz="quarter" idx="10" hasCustomPrompt="1"/>
          </p:nvPr>
        </p:nvSpPr>
        <p:spPr>
          <a:xfrm>
            <a:off x="5215784" y="651029"/>
            <a:ext cx="6699696" cy="1171839"/>
          </a:xfrm>
          <a:prstGeom prst="rect">
            <a:avLst/>
          </a:prstGeom>
        </p:spPr>
        <p:txBody>
          <a:bodyPr anchor="t"/>
          <a:lstStyle>
            <a:lvl1pPr>
              <a:lnSpc>
                <a:spcPct val="80000"/>
              </a:lnSpc>
              <a:defRPr sz="5400" spc="-150">
                <a:solidFill>
                  <a:schemeClr val="bg1"/>
                </a:solidFill>
                <a:latin typeface="+mj-lt"/>
              </a:defRPr>
            </a:lvl1pPr>
          </a:lstStyle>
          <a:p>
            <a:pPr lvl="0"/>
            <a:r>
              <a:rPr lang="en-US" dirty="0"/>
              <a:t>CLICK TO EDIT TITLE</a:t>
            </a:r>
          </a:p>
        </p:txBody>
      </p:sp>
      <p:sp>
        <p:nvSpPr>
          <p:cNvPr id="36" name="Text Placeholder 33"/>
          <p:cNvSpPr>
            <a:spLocks noGrp="1"/>
          </p:cNvSpPr>
          <p:nvPr>
            <p:ph type="body" sz="quarter" idx="11" hasCustomPrompt="1"/>
          </p:nvPr>
        </p:nvSpPr>
        <p:spPr>
          <a:xfrm>
            <a:off x="5245521" y="2036456"/>
            <a:ext cx="6669959" cy="4462272"/>
          </a:xfrm>
          <a:prstGeom prst="rect">
            <a:avLst/>
          </a:prstGeom>
        </p:spPr>
        <p:txBody>
          <a:bodyPr/>
          <a:lstStyle>
            <a:lvl1pPr>
              <a:defRPr sz="2000" b="1" i="0">
                <a:solidFill>
                  <a:schemeClr val="bg1"/>
                </a:solidFill>
                <a:latin typeface="Arial Black" charset="0"/>
                <a:ea typeface="Arial Black" charset="0"/>
                <a:cs typeface="Arial Black" charset="0"/>
              </a:defRPr>
            </a:lvl1pPr>
          </a:lstStyle>
          <a:p>
            <a:pPr lvl="0"/>
            <a:r>
              <a:rPr lang="en-US"/>
              <a:t>CLICK TO EDIT SUBTITLE</a:t>
            </a:r>
          </a:p>
        </p:txBody>
      </p:sp>
    </p:spTree>
    <p:extLst>
      <p:ext uri="{BB962C8B-B14F-4D97-AF65-F5344CB8AC3E}">
        <p14:creationId xmlns:p14="http://schemas.microsoft.com/office/powerpoint/2010/main" xmlns="" val="42048902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xmlns="">
        <p15:guide id="1" pos="7320">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0" y="-5027"/>
            <a:ext cx="12192000" cy="677333"/>
          </a:xfrm>
          <a:prstGeom prst="rect">
            <a:avLst/>
          </a:prstGeom>
        </p:spPr>
      </p:pic>
      <p:sp>
        <p:nvSpPr>
          <p:cNvPr id="3" name="Content Placeholder 2"/>
          <p:cNvSpPr>
            <a:spLocks noGrp="1"/>
          </p:cNvSpPr>
          <p:nvPr>
            <p:ph idx="1"/>
          </p:nvPr>
        </p:nvSpPr>
        <p:spPr>
          <a:xfrm>
            <a:off x="736600" y="880534"/>
            <a:ext cx="10515600" cy="5418665"/>
          </a:xfrm>
        </p:spPr>
        <p:txBody>
          <a:bodyPr/>
          <a:lstStyle>
            <a:lvl1pPr marL="228594" indent="-228594">
              <a:buClr>
                <a:srgbClr val="0E2B72"/>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32857" y="6561025"/>
            <a:ext cx="1057623" cy="226713"/>
          </a:xfrm>
        </p:spPr>
        <p:txBody>
          <a:bodyPr/>
          <a:lstStyle>
            <a:lvl1pPr>
              <a:defRPr>
                <a:solidFill>
                  <a:schemeClr val="bg1"/>
                </a:solidFill>
              </a:defRPr>
            </a:lvl1pPr>
          </a:lstStyle>
          <a:p>
            <a:fld id="{3179BD7C-6257-44DF-877D-B899D872C1D5}" type="datetime1">
              <a:rPr lang="en-US" smtClean="0">
                <a:solidFill>
                  <a:prstClr val="white"/>
                </a:solidFill>
              </a:rPr>
              <a:pPr/>
              <a:t>26-Aug-19</a:t>
            </a:fld>
            <a:endParaRPr lang="en-IN" dirty="0">
              <a:solidFill>
                <a:prstClr val="white"/>
              </a:solidFill>
            </a:endParaRPr>
          </a:p>
        </p:txBody>
      </p:sp>
      <p:sp>
        <p:nvSpPr>
          <p:cNvPr id="6" name="Slide Number Placeholder 5"/>
          <p:cNvSpPr>
            <a:spLocks noGrp="1"/>
          </p:cNvSpPr>
          <p:nvPr>
            <p:ph type="sldNum" sz="quarter" idx="12"/>
          </p:nvPr>
        </p:nvSpPr>
        <p:spPr>
          <a:xfrm>
            <a:off x="11211718" y="6561025"/>
            <a:ext cx="656700" cy="226713"/>
          </a:xfrm>
        </p:spPr>
        <p:txBody>
          <a:bodyPr/>
          <a:lstStyle>
            <a:lvl1pPr>
              <a:defRPr>
                <a:solidFill>
                  <a:schemeClr val="bg1"/>
                </a:solidFill>
              </a:defRPr>
            </a:lvl1pPr>
          </a:lstStyle>
          <a:p>
            <a:fld id="{F54A601B-1D17-4B57-8D12-00B96ACAA03B}" type="slidenum">
              <a:rPr lang="en-IN" smtClean="0">
                <a:solidFill>
                  <a:prstClr val="white"/>
                </a:solidFill>
              </a:rPr>
              <a:pPr/>
              <a:t>‹#›</a:t>
            </a:fld>
            <a:endParaRPr lang="en-IN" dirty="0">
              <a:solidFill>
                <a:prstClr val="white"/>
              </a:solidFill>
            </a:endParaRPr>
          </a:p>
        </p:txBody>
      </p:sp>
      <p:pic>
        <p:nvPicPr>
          <p:cNvPr id="5" name="Picture 4">
            <a:extLst>
              <a:ext uri="{FF2B5EF4-FFF2-40B4-BE49-F238E27FC236}">
                <a16:creationId xmlns:a16="http://schemas.microsoft.com/office/drawing/2014/main" xmlns="" id="{AB6F87D0-C691-46ED-9A66-DB20FF1BB04E}"/>
              </a:ext>
            </a:extLst>
          </p:cNvPr>
          <p:cNvPicPr>
            <a:picLocks noChangeAspect="1"/>
          </p:cNvPicPr>
          <p:nvPr userDrawn="1"/>
        </p:nvPicPr>
        <p:blipFill>
          <a:blip r:embed="rId3"/>
          <a:stretch>
            <a:fillRect/>
          </a:stretch>
        </p:blipFill>
        <p:spPr>
          <a:xfrm>
            <a:off x="558426" y="113924"/>
            <a:ext cx="1536381" cy="336322"/>
          </a:xfrm>
          <a:prstGeom prst="rect">
            <a:avLst/>
          </a:prstGeom>
        </p:spPr>
      </p:pic>
    </p:spTree>
    <p:extLst>
      <p:ext uri="{BB962C8B-B14F-4D97-AF65-F5344CB8AC3E}">
        <p14:creationId xmlns:p14="http://schemas.microsoft.com/office/powerpoint/2010/main" xmlns="" val="1899191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lgn="l">
              <a:defRPr>
                <a:latin typeface="Fujitsu Sans" panose="020B0404060202020204" pitchFamily="34" charset="0"/>
              </a:defRPr>
            </a:lvl1pPr>
          </a:lstStyle>
          <a:p>
            <a:r>
              <a:rPr lang="en-US" noProof="0"/>
              <a:t>Click to edit Master title style</a:t>
            </a:r>
            <a:endParaRPr lang="en-US" noProof="0" dirty="0"/>
          </a:p>
        </p:txBody>
      </p:sp>
      <p:sp>
        <p:nvSpPr>
          <p:cNvPr id="10" name="Text Placeholder 9"/>
          <p:cNvSpPr>
            <a:spLocks noGrp="1"/>
          </p:cNvSpPr>
          <p:nvPr>
            <p:ph type="body" sz="quarter" idx="10"/>
          </p:nvPr>
        </p:nvSpPr>
        <p:spPr bwMode="gray">
          <a:xfrm>
            <a:off x="334434" y="1316567"/>
            <a:ext cx="11523133" cy="5088467"/>
          </a:xfrm>
        </p:spPr>
        <p:txBody>
          <a:bodyPr/>
          <a:lstStyle>
            <a:lvl1pPr>
              <a:defRPr>
                <a:latin typeface="Fujitsu Sans" panose="020B0404060202020204" pitchFamily="34" charset="0"/>
              </a:defRPr>
            </a:lvl1pPr>
            <a:lvl2pPr>
              <a:defRPr>
                <a:latin typeface="Fujitsu Sans" panose="020B0404060202020204" pitchFamily="34" charset="0"/>
              </a:defRPr>
            </a:lvl2pPr>
            <a:lvl3pPr>
              <a:defRPr>
                <a:latin typeface="Fujitsu Sans" panose="020B0404060202020204" pitchFamily="34" charset="0"/>
              </a:defRPr>
            </a:lvl3pPr>
            <a:lvl4pPr>
              <a:defRPr>
                <a:latin typeface="Fujitsu Sans" panose="020B0404060202020204" pitchFamily="34" charset="0"/>
              </a:defRPr>
            </a:lvl4pPr>
            <a:lvl5pPr>
              <a:defRPr>
                <a:latin typeface="Fujitsu Sans" panose="020B040406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110"/>
          <p:cNvSpPr>
            <a:spLocks noGrp="1"/>
          </p:cNvSpPr>
          <p:nvPr>
            <p:ph type="ftr" sz="quarter" idx="3"/>
          </p:nvPr>
        </p:nvSpPr>
        <p:spPr>
          <a:xfrm>
            <a:off x="6572767" y="6582833"/>
            <a:ext cx="5284800" cy="268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marL="0" algn="r" defTabSz="1219170" rtl="0" eaLnBrk="1" fontAlgn="base" latinLnBrk="0" hangingPunct="1">
              <a:defRPr kumimoji="0" lang="de-DE" altLang="ja-JP" sz="1067" kern="1200" noProof="0" dirty="0" smtClean="0">
                <a:solidFill>
                  <a:schemeClr val="tx1"/>
                </a:solidFill>
                <a:latin typeface="Fujitsu Sans" panose="020B0404060202020204" pitchFamily="34" charset="0"/>
                <a:ea typeface="+mn-ea"/>
                <a:cs typeface="+mn-cs"/>
              </a:defRPr>
            </a:lvl1pPr>
          </a:lstStyle>
          <a:p>
            <a:r>
              <a:rPr lang="en-US" dirty="0"/>
              <a:t>Copyright 2018 FUJITSU</a:t>
            </a:r>
          </a:p>
        </p:txBody>
      </p:sp>
    </p:spTree>
    <p:extLst>
      <p:ext uri="{BB962C8B-B14F-4D97-AF65-F5344CB8AC3E}">
        <p14:creationId xmlns:p14="http://schemas.microsoft.com/office/powerpoint/2010/main" xmlns="" val="3113292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8" name="Title 1"/>
          <p:cNvSpPr>
            <a:spLocks noGrp="1"/>
          </p:cNvSpPr>
          <p:nvPr>
            <p:ph type="title"/>
          </p:nvPr>
        </p:nvSpPr>
        <p:spPr>
          <a:xfrm>
            <a:off x="381000" y="1333499"/>
            <a:ext cx="2857500" cy="990601"/>
          </a:xfrm>
        </p:spPr>
        <p:txBody>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xmlns="" val="395714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ontent on side">
    <p:spTree>
      <p:nvGrpSpPr>
        <p:cNvPr id="1" name=""/>
        <p:cNvGrpSpPr/>
        <p:nvPr/>
      </p:nvGrpSpPr>
      <p:grpSpPr>
        <a:xfrm>
          <a:off x="0" y="0"/>
          <a:ext cx="0" cy="0"/>
          <a:chOff x="0" y="0"/>
          <a:chExt cx="0" cy="0"/>
        </a:xfrm>
      </p:grpSpPr>
      <p:pic>
        <p:nvPicPr>
          <p:cNvPr id="10" name="first-filtered.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112415" y="-50899"/>
            <a:ext cx="12296048" cy="6907772"/>
          </a:xfrm>
          <a:prstGeom prst="rect">
            <a:avLst/>
          </a:prstGeom>
          <a:ln w="12700">
            <a:miter lim="400000"/>
          </a:ln>
        </p:spPr>
      </p:pic>
      <p:sp>
        <p:nvSpPr>
          <p:cNvPr id="11" name="Shape 196"/>
          <p:cNvSpPr/>
          <p:nvPr userDrawn="1"/>
        </p:nvSpPr>
        <p:spPr>
          <a:xfrm>
            <a:off x="-104135" y="-50899"/>
            <a:ext cx="4972996" cy="6907772"/>
          </a:xfrm>
          <a:prstGeom prst="rect">
            <a:avLst/>
          </a:prstGeom>
          <a:gradFill>
            <a:gsLst>
              <a:gs pos="0">
                <a:srgbClr val="00C7EA">
                  <a:alpha val="98541"/>
                </a:srgbClr>
              </a:gs>
              <a:gs pos="100000">
                <a:srgbClr val="252093">
                  <a:alpha val="99471"/>
                </a:srgbClr>
              </a:gs>
            </a:gsLst>
            <a:lin ang="4500000"/>
          </a:gradFill>
          <a:ln w="12700">
            <a:miter lim="400000"/>
          </a:ln>
        </p:spPr>
        <p:txBody>
          <a:bodyPr lIns="67711" tIns="67711" rIns="67711" bIns="67711" anchor="ctr"/>
          <a:lstStyle/>
          <a:p>
            <a:pPr defTabSz="228413">
              <a:defRPr sz="3200">
                <a:solidFill>
                  <a:srgbClr val="00C6FD"/>
                </a:solidFill>
                <a:latin typeface="Helvetica Light"/>
                <a:ea typeface="Helvetica Light"/>
                <a:cs typeface="Helvetica Light"/>
                <a:sym typeface="Helvetica Light"/>
              </a:defRPr>
            </a:pPr>
            <a:endParaRPr sz="4264" dirty="0">
              <a:solidFill>
                <a:srgbClr val="00C6FD"/>
              </a:solidFill>
              <a:latin typeface="Helvetica Light"/>
              <a:ea typeface="Helvetica Light"/>
              <a:cs typeface="Helvetica Light"/>
              <a:sym typeface="Helvetica Light"/>
            </a:endParaRPr>
          </a:p>
        </p:txBody>
      </p:sp>
      <p:sp>
        <p:nvSpPr>
          <p:cNvPr id="13" name="Shape 197"/>
          <p:cNvSpPr/>
          <p:nvPr userDrawn="1"/>
        </p:nvSpPr>
        <p:spPr>
          <a:xfrm>
            <a:off x="7221342" y="2522104"/>
            <a:ext cx="3376157" cy="1162282"/>
          </a:xfrm>
          <a:prstGeom prst="rect">
            <a:avLst/>
          </a:prstGeom>
          <a:ln w="12700">
            <a:miter lim="400000"/>
          </a:ln>
          <a:extLst>
            <a:ext uri="{C572A759-6A51-4108-AA02-DFA0A04FC94B}">
              <ma14:wrappingTextBoxFlag xmlns="" xmlns:ma14="http://schemas.microsoft.com/office/mac/drawingml/2011/main" val="1"/>
            </a:ext>
          </a:extLst>
        </p:spPr>
        <p:txBody>
          <a:bodyPr wrap="square" lIns="67711" tIns="67711" rIns="67711" bIns="67711" anchor="ctr">
            <a:spAutoFit/>
          </a:bodyPr>
          <a:lstStyle>
            <a:lvl1pPr algn="l">
              <a:defRPr sz="7500">
                <a:solidFill>
                  <a:srgbClr val="FFFFFF"/>
                </a:solidFill>
                <a:latin typeface="Oswald Regular"/>
                <a:ea typeface="Oswald Regular"/>
                <a:cs typeface="Oswald Regular"/>
                <a:sym typeface="Oswald Regular"/>
              </a:defRPr>
            </a:lvl1pPr>
          </a:lstStyle>
          <a:p>
            <a:pPr defTabSz="228413"/>
            <a:r>
              <a:rPr lang="en-IN" sz="6664" dirty="0">
                <a:solidFill>
                  <a:srgbClr val="FF0000"/>
                </a:solidFill>
                <a:latin typeface="Arial Narrow" panose="020B0606020202030204" pitchFamily="34" charset="0"/>
                <a:ea typeface="Verdana" panose="020B0604030504040204" pitchFamily="34" charset="0"/>
                <a:cs typeface="Verdana" panose="020B0604030504040204" pitchFamily="34" charset="0"/>
              </a:rPr>
              <a:t>image</a:t>
            </a:r>
            <a:endParaRPr sz="6664" dirty="0">
              <a:solidFill>
                <a:srgbClr val="FF0000"/>
              </a:solidFill>
              <a:latin typeface="Arial Narrow" panose="020B0606020202030204" pitchFamily="34" charset="0"/>
              <a:ea typeface="Verdana" panose="020B0604030504040204" pitchFamily="34" charset="0"/>
              <a:cs typeface="Verdana" panose="020B0604030504040204" pitchFamily="34" charset="0"/>
            </a:endParaRPr>
          </a:p>
        </p:txBody>
      </p:sp>
      <p:sp>
        <p:nvSpPr>
          <p:cNvPr id="16" name="Shape 206"/>
          <p:cNvSpPr/>
          <p:nvPr userDrawn="1"/>
        </p:nvSpPr>
        <p:spPr>
          <a:xfrm>
            <a:off x="594138" y="2777166"/>
            <a:ext cx="821925" cy="5"/>
          </a:xfrm>
          <a:prstGeom prst="line">
            <a:avLst/>
          </a:prstGeom>
          <a:ln w="38100">
            <a:solidFill>
              <a:srgbClr val="FFFFFF"/>
            </a:solidFill>
            <a:miter lim="400000"/>
          </a:ln>
        </p:spPr>
        <p:txBody>
          <a:bodyPr lIns="60937" tIns="60937" rIns="60937" bIns="60937"/>
          <a:lstStyle/>
          <a:p>
            <a:pPr defTabSz="228413"/>
            <a:endParaRPr sz="472" dirty="0">
              <a:solidFill>
                <a:prstClr val="black"/>
              </a:solidFill>
              <a:latin typeface="Arial Narrow" panose="020B0606020202030204" pitchFamily="34" charset="0"/>
            </a:endParaRPr>
          </a:p>
        </p:txBody>
      </p:sp>
      <p:sp>
        <p:nvSpPr>
          <p:cNvPr id="17" name="Title 16"/>
          <p:cNvSpPr>
            <a:spLocks noGrp="1"/>
          </p:cNvSpPr>
          <p:nvPr>
            <p:ph type="title" hasCustomPrompt="1"/>
          </p:nvPr>
        </p:nvSpPr>
        <p:spPr>
          <a:xfrm>
            <a:off x="344539" y="1635784"/>
            <a:ext cx="2143048" cy="1325563"/>
          </a:xfrm>
        </p:spPr>
        <p:txBody>
          <a:bodyPr>
            <a:normAutofit/>
          </a:bodyPr>
          <a:lstStyle>
            <a:lvl1pPr>
              <a:defRPr sz="5333" u="none">
                <a:solidFill>
                  <a:schemeClr val="bg1"/>
                </a:solidFill>
                <a:latin typeface="Arial Narrow" panose="020B0606020202030204" pitchFamily="34" charset="0"/>
              </a:defRPr>
            </a:lvl1pPr>
          </a:lstStyle>
          <a:p>
            <a:r>
              <a:rPr lang="en-IN" dirty="0"/>
              <a:t>Text</a:t>
            </a:r>
          </a:p>
        </p:txBody>
      </p:sp>
      <p:sp>
        <p:nvSpPr>
          <p:cNvPr id="18" name="Subtitle 2"/>
          <p:cNvSpPr>
            <a:spLocks noGrp="1"/>
          </p:cNvSpPr>
          <p:nvPr>
            <p:ph type="subTitle" idx="13" hasCustomPrompt="1"/>
          </p:nvPr>
        </p:nvSpPr>
        <p:spPr>
          <a:xfrm>
            <a:off x="344540" y="3103244"/>
            <a:ext cx="4035307" cy="2878456"/>
          </a:xfrm>
        </p:spPr>
        <p:txBody>
          <a:bodyPr>
            <a:normAutofit/>
          </a:bodyPr>
          <a:lstStyle>
            <a:lvl1pPr marL="0" marR="0" indent="0" algn="l" defTabSz="228512" rtl="0" eaLnBrk="1" fontAlgn="auto" latinLnBrk="0" hangingPunct="1">
              <a:lnSpc>
                <a:spcPct val="100000"/>
              </a:lnSpc>
              <a:spcBef>
                <a:spcPts val="1000"/>
              </a:spcBef>
              <a:spcAft>
                <a:spcPts val="0"/>
              </a:spcAft>
              <a:buClrTx/>
              <a:buSzTx/>
              <a:buFont typeface="Arial" panose="020B0604020202020204" pitchFamily="34" charset="0"/>
              <a:buNone/>
              <a:tabLst/>
              <a:defRPr lang="en-US" sz="2133" b="0" kern="200" baseline="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text here</a:t>
            </a:r>
          </a:p>
          <a:p>
            <a:endParaRPr lang="en-US" dirty="0"/>
          </a:p>
        </p:txBody>
      </p:sp>
    </p:spTree>
    <p:extLst>
      <p:ext uri="{BB962C8B-B14F-4D97-AF65-F5344CB8AC3E}">
        <p14:creationId xmlns:p14="http://schemas.microsoft.com/office/powerpoint/2010/main" xmlns="" val="3399009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Master: Ligh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a:gsLst>
              <a:gs pos="0">
                <a:schemeClr val="accent3"/>
              </a:gs>
              <a:gs pos="100000">
                <a:schemeClr val="accent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2" name="Title 1"/>
          <p:cNvSpPr>
            <a:spLocks noGrp="1"/>
          </p:cNvSpPr>
          <p:nvPr>
            <p:ph type="ctrTitle" hasCustomPrompt="1"/>
          </p:nvPr>
        </p:nvSpPr>
        <p:spPr>
          <a:xfrm>
            <a:off x="381000" y="457200"/>
            <a:ext cx="8572500" cy="3086100"/>
          </a:xfrm>
        </p:spPr>
        <p:txBody>
          <a:bodyPr tIns="0" anchor="t" anchorCtr="0">
            <a:noAutofit/>
          </a:bodyPr>
          <a:lstStyle>
            <a:lvl1pPr algn="l">
              <a:lnSpc>
                <a:spcPct val="70000"/>
              </a:lnSpc>
              <a:defRPr sz="8000" spc="-300" baseline="0">
                <a:solidFill>
                  <a:schemeClr val="bg1"/>
                </a:solidFill>
                <a:latin typeface="+mj-lt"/>
              </a:defRPr>
            </a:lvl1pPr>
          </a:lstStyle>
          <a:p>
            <a:r>
              <a:rPr lang="en-US" dirty="0"/>
              <a:t>Click to edit title</a:t>
            </a:r>
          </a:p>
        </p:txBody>
      </p:sp>
      <p:sp>
        <p:nvSpPr>
          <p:cNvPr id="8" name="Text Placeholder 7"/>
          <p:cNvSpPr>
            <a:spLocks noGrp="1"/>
          </p:cNvSpPr>
          <p:nvPr>
            <p:ph type="body" sz="quarter" idx="13" hasCustomPrompt="1"/>
          </p:nvPr>
        </p:nvSpPr>
        <p:spPr>
          <a:xfrm>
            <a:off x="381000" y="3543300"/>
            <a:ext cx="5715000" cy="3162299"/>
          </a:xfrm>
        </p:spPr>
        <p:txBody>
          <a:bodyPr>
            <a:noAutofit/>
          </a:bodyPr>
          <a:lstStyle>
            <a:lvl1pPr marL="0" indent="1588">
              <a:lnSpc>
                <a:spcPct val="70000"/>
              </a:lnSpc>
              <a:defRPr sz="8000" b="1" spc="-300" baseline="0">
                <a:solidFill>
                  <a:schemeClr val="bg1"/>
                </a:solidFill>
                <a:latin typeface="Graphik" panose="020B0503030202060203" pitchFamily="34" charset="0"/>
              </a:defRPr>
            </a:lvl1pPr>
            <a:lvl2pPr marL="55563" indent="0">
              <a:lnSpc>
                <a:spcPct val="75000"/>
              </a:lnSpc>
              <a:spcAft>
                <a:spcPts val="0"/>
              </a:spcAft>
              <a:defRPr sz="4000" b="1" cap="all" spc="-150" baseline="0">
                <a:solidFill>
                  <a:schemeClr val="bg1"/>
                </a:solidFill>
                <a:latin typeface="Graphik" panose="020B0503030202060203" pitchFamily="34" charset="0"/>
              </a:defRPr>
            </a:lvl2pPr>
            <a:lvl3pPr marL="55563" indent="0">
              <a:lnSpc>
                <a:spcPct val="80000"/>
              </a:lnSpc>
              <a:spcAft>
                <a:spcPts val="0"/>
              </a:spcAft>
              <a:defRPr sz="2400" b="1" cap="all" baseline="0">
                <a:solidFill>
                  <a:schemeClr val="bg1"/>
                </a:solidFill>
                <a:latin typeface="Graphik" panose="020B0503030202060203" pitchFamily="34" charset="0"/>
              </a:defRPr>
            </a:lvl3pPr>
            <a:lvl4pPr marL="55563" indent="0">
              <a:lnSpc>
                <a:spcPct val="80000"/>
              </a:lnSpc>
              <a:buNone/>
              <a:defRPr sz="1800" b="1" cap="all" baseline="0">
                <a:solidFill>
                  <a:schemeClr val="bg1"/>
                </a:solidFill>
                <a:latin typeface="Graphik" panose="020B0503030202060203" pitchFamily="34" charset="0"/>
              </a:defRPr>
            </a:lvl4pPr>
            <a:lvl5pPr marL="55563" indent="0">
              <a:lnSpc>
                <a:spcPct val="90000"/>
              </a:lnSpc>
              <a:buNone/>
              <a:defRPr sz="1100" b="1" cap="all" baseline="0">
                <a:solidFill>
                  <a:schemeClr val="bg1"/>
                </a:solidFill>
                <a:latin typeface="Graphik" panose="020B0503030202060203" pitchFamily="34" charset="0"/>
              </a:defRPr>
            </a:lvl5pPr>
            <a:lvl6pPr marL="339725" indent="0">
              <a:buNone/>
              <a:defRPr/>
            </a:lvl6pPr>
            <a:lvl7pPr>
              <a:defRPr/>
            </a:lvl7pPr>
            <a:lvl8pPr>
              <a:defRPr/>
            </a:lvl8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8953499" y="266700"/>
            <a:ext cx="2857501" cy="6438900"/>
          </a:xfrm>
        </p:spPr>
        <p:txBody>
          <a:bodyPr/>
          <a:lstStyle>
            <a:lvl1pPr marL="0" indent="0">
              <a:defRPr sz="2800">
                <a:solidFill>
                  <a:schemeClr val="bg1"/>
                </a:solidFill>
                <a:latin typeface="+mn-lt"/>
              </a:defRPr>
            </a:lvl1pPr>
            <a:lvl2pPr marL="0" indent="0">
              <a:spcAft>
                <a:spcPts val="0"/>
              </a:spcAft>
              <a:defRPr sz="2200">
                <a:solidFill>
                  <a:schemeClr val="bg1"/>
                </a:solidFill>
                <a:latin typeface="+mn-lt"/>
              </a:defRPr>
            </a:lvl2pPr>
            <a:lvl3pPr marL="0" indent="0">
              <a:lnSpc>
                <a:spcPct val="110000"/>
              </a:lnSpc>
              <a:spcAft>
                <a:spcPts val="600"/>
              </a:spcAft>
              <a:buFont typeface="Arial" panose="020B0604020202020204" pitchFamily="34" charset="0"/>
              <a:buNone/>
              <a:defRPr sz="1800">
                <a:solidFill>
                  <a:schemeClr val="bg1"/>
                </a:solidFill>
                <a:latin typeface="+mn-lt"/>
              </a:defRPr>
            </a:lvl3pPr>
            <a:lvl4pPr marL="0" indent="0">
              <a:spcBef>
                <a:spcPts val="0"/>
              </a:spcBef>
              <a:buNone/>
              <a:defRPr sz="1400">
                <a:solidFill>
                  <a:schemeClr val="bg1"/>
                </a:solidFill>
                <a:latin typeface="+mn-lt"/>
              </a:defRPr>
            </a:lvl4pPr>
            <a:lvl5pPr marL="0" indent="0">
              <a:buFont typeface="Arial" panose="020B0604020202020204" pitchFamily="34" charset="0"/>
              <a:buNone/>
              <a:defRPr sz="2000">
                <a:solidFill>
                  <a:schemeClr val="tx1"/>
                </a:solidFill>
              </a:defRPr>
            </a:lvl5pPr>
            <a:lvl6pPr marL="344488" indent="-173038">
              <a:buFont typeface="Graphik" panose="020B0503030202060203" pitchFamily="34" charset="0"/>
              <a:buChar char="–"/>
              <a:defRPr sz="1600">
                <a:solidFill>
                  <a:schemeClr val="tx1"/>
                </a:solidFill>
              </a:defRPr>
            </a:lvl6pPr>
            <a:lvl7pPr marL="0" indent="0">
              <a:defRPr sz="1400" b="0">
                <a:solidFill>
                  <a:schemeClr val="tx1"/>
                </a:solidFill>
                <a:latin typeface="+mj-lt"/>
              </a:defRPr>
            </a:lvl7pPr>
            <a:lvl8pPr marL="0" indent="0">
              <a:defRPr sz="1400" baseline="0">
                <a:solidFill>
                  <a:schemeClr val="tx1"/>
                </a:solidFill>
                <a:latin typeface="+mn-lt"/>
              </a:defRPr>
            </a:lvl8pPr>
            <a:lvl9pPr marL="0" indent="0">
              <a:lnSpc>
                <a:spcPct val="100000"/>
              </a:lnSpc>
              <a:spcAft>
                <a:spcPts val="800"/>
              </a:spcAft>
              <a:defRPr sz="1400">
                <a:solidFill>
                  <a:schemeClr val="tx1"/>
                </a:solidFill>
                <a:latin typeface="+mn-lt"/>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Rectangle 8"/>
          <p:cNvSpPr/>
          <p:nvPr userDrawn="1"/>
        </p:nvSpPr>
        <p:spPr>
          <a:xfrm>
            <a:off x="11469240" y="6495604"/>
            <a:ext cx="341760" cy="246221"/>
          </a:xfrm>
          <a:prstGeom prst="rect">
            <a:avLst/>
          </a:prstGeom>
        </p:spPr>
        <p:txBody>
          <a:bodyPr wrap="none">
            <a:spAutoFit/>
          </a:bodyPr>
          <a:lstStyle/>
          <a:p>
            <a:fld id="{A5263B00-FB67-4096-994E-AC8B4BAD9D5C}"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xmlns="" val="3537219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0" y="1828800"/>
            <a:ext cx="8572500" cy="4689475"/>
          </a:xfrm>
        </p:spPr>
        <p:txBody>
          <a:bodyPr/>
          <a:lstStyle>
            <a:lvl1pPr>
              <a:defRPr>
                <a:latin typeface="+mj-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xmlns="" val="4153696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0" y="1828800"/>
            <a:ext cx="8572500" cy="4689475"/>
          </a:xfrm>
        </p:spPr>
        <p:txBody>
          <a:bodyPr/>
          <a:lstStyle>
            <a:lvl1pPr>
              <a:defRPr>
                <a:latin typeface="+mn-lt"/>
              </a:defRPr>
            </a:lvl1pPr>
            <a:lvl2pPr>
              <a:defRPr>
                <a:latin typeface="+mn-lt"/>
              </a:defRPr>
            </a:lvl2pPr>
            <a:lvl3pPr>
              <a:defRPr>
                <a:latin typeface="+mn-lt"/>
              </a:defRPr>
            </a:lvl3pPr>
          </a:lstStyle>
          <a:p>
            <a:pPr lvl="0"/>
            <a:r>
              <a:rPr lang="en-US" dirty="0"/>
              <a:t>Edit Master text styles</a:t>
            </a:r>
          </a:p>
          <a:p>
            <a:pPr lvl="2"/>
            <a:r>
              <a:rPr lang="en-US" dirty="0"/>
              <a:t>Second level</a:t>
            </a:r>
          </a:p>
          <a:p>
            <a:pPr lvl="3"/>
            <a:r>
              <a:rPr lang="en-US" dirty="0"/>
              <a:t>Third level</a:t>
            </a:r>
          </a:p>
        </p:txBody>
      </p:sp>
      <p:sp>
        <p:nvSpPr>
          <p:cNvPr id="11" name="Title 10"/>
          <p:cNvSpPr>
            <a:spLocks noGrp="1"/>
          </p:cNvSpPr>
          <p:nvPr>
            <p:ph type="title"/>
          </p:nvPr>
        </p:nvSpPr>
        <p:spPr/>
        <p:txBody>
          <a:bodyPr/>
          <a:lstStyle>
            <a:lvl1pPr>
              <a:defRPr>
                <a:latin typeface="+mj-lt"/>
              </a:defRPr>
            </a:lvl1pPr>
          </a:lstStyle>
          <a:p>
            <a:r>
              <a:rPr lang="en-US" dirty="0"/>
              <a:t>Click to edit Master title style</a:t>
            </a:r>
          </a:p>
        </p:txBody>
      </p:sp>
      <p:sp>
        <p:nvSpPr>
          <p:cNvPr id="3" name="Text Placeholder 2"/>
          <p:cNvSpPr>
            <a:spLocks noGrp="1"/>
          </p:cNvSpPr>
          <p:nvPr>
            <p:ph type="body" sz="quarter" idx="19"/>
          </p:nvPr>
        </p:nvSpPr>
        <p:spPr>
          <a:xfrm>
            <a:off x="381000" y="1155700"/>
            <a:ext cx="11430000" cy="673100"/>
          </a:xfrm>
        </p:spPr>
        <p:txBody>
          <a:bodyPr tIns="91440">
            <a:noAutofit/>
          </a:bodyPr>
          <a:lstStyle>
            <a:lvl1pPr marL="0" indent="0">
              <a:buNone/>
              <a:defRPr sz="1600">
                <a:solidFill>
                  <a:schemeClr val="accent4"/>
                </a:solidFill>
                <a:latin typeface="+mn-lt"/>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Edit Master text styles</a:t>
            </a:r>
          </a:p>
        </p:txBody>
      </p:sp>
    </p:spTree>
    <p:extLst>
      <p:ext uri="{BB962C8B-B14F-4D97-AF65-F5344CB8AC3E}">
        <p14:creationId xmlns:p14="http://schemas.microsoft.com/office/powerpoint/2010/main" xmlns="" val="6868734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mj-lt"/>
              </a:defRPr>
            </a:lvl1pPr>
          </a:lstStyle>
          <a:p>
            <a:r>
              <a:rPr lang="en-US" dirty="0"/>
              <a:t>Click to edit Master title style</a:t>
            </a:r>
          </a:p>
        </p:txBody>
      </p:sp>
      <p:sp>
        <p:nvSpPr>
          <p:cNvPr id="3" name="Text Placeholder 2"/>
          <p:cNvSpPr>
            <a:spLocks noGrp="1"/>
          </p:cNvSpPr>
          <p:nvPr>
            <p:ph type="body" sz="quarter" idx="19"/>
          </p:nvPr>
        </p:nvSpPr>
        <p:spPr>
          <a:xfrm>
            <a:off x="381000" y="1155700"/>
            <a:ext cx="11430000" cy="673100"/>
          </a:xfrm>
        </p:spPr>
        <p:txBody>
          <a:bodyPr tIns="91440">
            <a:noAutofit/>
          </a:bodyPr>
          <a:lstStyle>
            <a:lvl1pPr marL="0" indent="0">
              <a:buNone/>
              <a:defRPr sz="1800">
                <a:solidFill>
                  <a:schemeClr val="accent4"/>
                </a:solidFill>
                <a:latin typeface="+mn-lt"/>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Edit Master text styles</a:t>
            </a:r>
          </a:p>
        </p:txBody>
      </p:sp>
    </p:spTree>
    <p:extLst>
      <p:ext uri="{BB962C8B-B14F-4D97-AF65-F5344CB8AC3E}">
        <p14:creationId xmlns:p14="http://schemas.microsoft.com/office/powerpoint/2010/main" xmlns="" val="2801671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mj-lt"/>
              </a:defRPr>
            </a:lvl1pPr>
          </a:lstStyle>
          <a:p>
            <a:r>
              <a:rPr lang="en-US" dirty="0"/>
              <a:t>Click to edit Master title style</a:t>
            </a:r>
          </a:p>
        </p:txBody>
      </p:sp>
      <p:sp>
        <p:nvSpPr>
          <p:cNvPr id="3" name="Text Placeholder 2"/>
          <p:cNvSpPr>
            <a:spLocks noGrp="1"/>
          </p:cNvSpPr>
          <p:nvPr>
            <p:ph type="body" sz="quarter" idx="19"/>
          </p:nvPr>
        </p:nvSpPr>
        <p:spPr>
          <a:xfrm>
            <a:off x="381000" y="1155700"/>
            <a:ext cx="11430000" cy="673100"/>
          </a:xfrm>
        </p:spPr>
        <p:txBody>
          <a:bodyPr tIns="91440">
            <a:noAutofit/>
          </a:bodyPr>
          <a:lstStyle>
            <a:lvl1pPr marL="0" indent="0">
              <a:buNone/>
              <a:defRPr sz="1800">
                <a:solidFill>
                  <a:schemeClr val="accent4"/>
                </a:solidFill>
                <a:latin typeface="+mn-lt"/>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Edit Master text styles</a:t>
            </a:r>
          </a:p>
        </p:txBody>
      </p:sp>
      <p:sp>
        <p:nvSpPr>
          <p:cNvPr id="9" name="Text Placeholder 3"/>
          <p:cNvSpPr>
            <a:spLocks noGrp="1"/>
          </p:cNvSpPr>
          <p:nvPr>
            <p:ph type="body" sz="quarter" idx="10" hasCustomPrompt="1"/>
          </p:nvPr>
        </p:nvSpPr>
        <p:spPr>
          <a:xfrm>
            <a:off x="368300" y="12700"/>
            <a:ext cx="8458200" cy="381000"/>
          </a:xfrm>
        </p:spPr>
        <p:txBody>
          <a:bodyPr>
            <a:noAutofit/>
          </a:bodyPr>
          <a:lstStyle>
            <a:lvl1pPr marL="55562" indent="0">
              <a:buNone/>
              <a:defRPr sz="2000" baseline="0">
                <a:solidFill>
                  <a:srgbClr val="DB2925"/>
                </a:solidFill>
                <a:latin typeface="+mj-lt"/>
              </a:defRPr>
            </a:lvl1pPr>
          </a:lstStyle>
          <a:p>
            <a:pPr lvl="0"/>
            <a:r>
              <a:rPr lang="en-US" dirty="0"/>
              <a:t>SECTION TITLE</a:t>
            </a:r>
          </a:p>
        </p:txBody>
      </p:sp>
    </p:spTree>
    <p:extLst>
      <p:ext uri="{BB962C8B-B14F-4D97-AF65-F5344CB8AC3E}">
        <p14:creationId xmlns:p14="http://schemas.microsoft.com/office/powerpoint/2010/main" xmlns="" val="17330130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mj-lt"/>
              </a:defRPr>
            </a:lvl1pPr>
          </a:lstStyle>
          <a:p>
            <a:r>
              <a:rPr lang="en-US" dirty="0"/>
              <a:t>Click to edit Master title style</a:t>
            </a:r>
          </a:p>
        </p:txBody>
      </p:sp>
      <p:sp>
        <p:nvSpPr>
          <p:cNvPr id="4" name="Text Placeholder 3"/>
          <p:cNvSpPr>
            <a:spLocks noGrp="1"/>
          </p:cNvSpPr>
          <p:nvPr>
            <p:ph type="body" sz="quarter" idx="10" hasCustomPrompt="1"/>
          </p:nvPr>
        </p:nvSpPr>
        <p:spPr>
          <a:xfrm>
            <a:off x="368300" y="12700"/>
            <a:ext cx="8458200" cy="381000"/>
          </a:xfrm>
        </p:spPr>
        <p:txBody>
          <a:bodyPr>
            <a:noAutofit/>
          </a:bodyPr>
          <a:lstStyle>
            <a:lvl1pPr marL="55562" indent="0">
              <a:buNone/>
              <a:defRPr sz="2000" baseline="0">
                <a:solidFill>
                  <a:srgbClr val="DB2925"/>
                </a:solidFill>
                <a:latin typeface="+mj-lt"/>
              </a:defRPr>
            </a:lvl1pPr>
          </a:lstStyle>
          <a:p>
            <a:pPr lvl="0"/>
            <a:r>
              <a:rPr lang="en-US" dirty="0"/>
              <a:t>SECTION TITLE</a:t>
            </a:r>
          </a:p>
        </p:txBody>
      </p:sp>
    </p:spTree>
    <p:extLst>
      <p:ext uri="{BB962C8B-B14F-4D97-AF65-F5344CB8AC3E}">
        <p14:creationId xmlns:p14="http://schemas.microsoft.com/office/powerpoint/2010/main" xmlns="" val="3813636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ort Title and 2 Content">
    <p:spTree>
      <p:nvGrpSpPr>
        <p:cNvPr id="1" name=""/>
        <p:cNvGrpSpPr/>
        <p:nvPr/>
      </p:nvGrpSpPr>
      <p:grpSpPr>
        <a:xfrm>
          <a:off x="0" y="0"/>
          <a:ext cx="0" cy="0"/>
          <a:chOff x="0" y="0"/>
          <a:chExt cx="0" cy="0"/>
        </a:xfrm>
      </p:grpSpPr>
      <p:sp>
        <p:nvSpPr>
          <p:cNvPr id="11" name="Title 10"/>
          <p:cNvSpPr>
            <a:spLocks noGrp="1"/>
          </p:cNvSpPr>
          <p:nvPr>
            <p:ph type="title"/>
          </p:nvPr>
        </p:nvSpPr>
        <p:spPr>
          <a:xfrm>
            <a:off x="381000" y="380999"/>
            <a:ext cx="5715000" cy="990601"/>
          </a:xfrm>
        </p:spPr>
        <p:txBody>
          <a:bodyPr/>
          <a:lstStyle>
            <a:lvl1pPr>
              <a:defRPr>
                <a:latin typeface="+mj-lt"/>
              </a:defRPr>
            </a:lvl1pPr>
          </a:lstStyle>
          <a:p>
            <a:r>
              <a:rPr lang="en-US" dirty="0"/>
              <a:t>Click to edit Master title style</a:t>
            </a:r>
          </a:p>
        </p:txBody>
      </p:sp>
      <p:sp>
        <p:nvSpPr>
          <p:cNvPr id="9" name="Content Placeholder 5"/>
          <p:cNvSpPr>
            <a:spLocks noGrp="1"/>
          </p:cNvSpPr>
          <p:nvPr>
            <p:ph sz="quarter" idx="18"/>
          </p:nvPr>
        </p:nvSpPr>
        <p:spPr>
          <a:xfrm>
            <a:off x="381000" y="1828800"/>
            <a:ext cx="5524500" cy="4689475"/>
          </a:xfrm>
        </p:spPr>
        <p:txBody>
          <a:bodyPr>
            <a:normAutofit/>
          </a:bodyPr>
          <a:lstStyle>
            <a:lvl1pPr>
              <a:defRPr sz="2400">
                <a:latin typeface="+mj-lt"/>
              </a:defRPr>
            </a:lvl1pPr>
            <a:lvl2pPr>
              <a:defRPr sz="2000">
                <a:latin typeface="+mn-lt"/>
              </a:defRPr>
            </a:lvl2pPr>
            <a:lvl3pPr>
              <a:defRPr sz="1600">
                <a:latin typeface="+mn-lt"/>
              </a:defRPr>
            </a:lvl3pPr>
          </a:lstStyle>
          <a:p>
            <a:pPr lvl="0"/>
            <a:r>
              <a:rPr lang="en-US" dirty="0"/>
              <a:t>Edit Master text styles</a:t>
            </a:r>
          </a:p>
          <a:p>
            <a:pPr lvl="1"/>
            <a:r>
              <a:rPr lang="en-US" dirty="0"/>
              <a:t>Second level</a:t>
            </a:r>
          </a:p>
          <a:p>
            <a:pPr lvl="2"/>
            <a:r>
              <a:rPr lang="en-US" dirty="0"/>
              <a:t>Third level</a:t>
            </a:r>
          </a:p>
        </p:txBody>
      </p:sp>
      <p:sp>
        <p:nvSpPr>
          <p:cNvPr id="12" name="Content Placeholder 5"/>
          <p:cNvSpPr>
            <a:spLocks noGrp="1"/>
          </p:cNvSpPr>
          <p:nvPr>
            <p:ph sz="quarter" idx="19"/>
          </p:nvPr>
        </p:nvSpPr>
        <p:spPr>
          <a:xfrm>
            <a:off x="6099535" y="1828800"/>
            <a:ext cx="5524500" cy="4689475"/>
          </a:xfrm>
        </p:spPr>
        <p:txBody>
          <a:bodyPr>
            <a:normAutofit/>
          </a:bodyPr>
          <a:lstStyle>
            <a:lvl1pPr>
              <a:defRPr sz="2400">
                <a:latin typeface="+mj-lt"/>
              </a:defRPr>
            </a:lvl1pPr>
            <a:lvl2pPr>
              <a:defRPr sz="2000">
                <a:latin typeface="+mn-lt"/>
              </a:defRPr>
            </a:lvl2pPr>
            <a:lvl3pPr>
              <a:defRPr sz="1600">
                <a:latin typeface="+mn-lt"/>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3220882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0" y="1828800"/>
            <a:ext cx="5524500" cy="4689475"/>
          </a:xfrm>
        </p:spPr>
        <p:txBody>
          <a:bodyPr>
            <a:normAutofit/>
          </a:bodyPr>
          <a:lstStyle>
            <a:lvl1pPr>
              <a:defRPr sz="2400">
                <a:latin typeface="+mj-lt"/>
              </a:defRPr>
            </a:lvl1pPr>
            <a:lvl2pPr>
              <a:defRPr sz="2000">
                <a:latin typeface="+mn-lt"/>
              </a:defRPr>
            </a:lvl2pPr>
            <a:lvl3pPr>
              <a:defRPr sz="1600">
                <a:latin typeface="+mn-lt"/>
              </a:defRPr>
            </a:lvl3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11430000" cy="990601"/>
          </a:xfrm>
        </p:spPr>
        <p:txBody>
          <a:bodyPr/>
          <a:lstStyle>
            <a:lvl1pPr>
              <a:defRPr>
                <a:latin typeface="+mj-lt"/>
              </a:defRPr>
            </a:lvl1pPr>
          </a:lstStyle>
          <a:p>
            <a:r>
              <a:rPr lang="en-US" dirty="0"/>
              <a:t>Click to edit Master title style</a:t>
            </a:r>
          </a:p>
        </p:txBody>
      </p:sp>
      <p:sp>
        <p:nvSpPr>
          <p:cNvPr id="8" name="Content Placeholder 5"/>
          <p:cNvSpPr>
            <a:spLocks noGrp="1"/>
          </p:cNvSpPr>
          <p:nvPr>
            <p:ph sz="quarter" idx="19"/>
          </p:nvPr>
        </p:nvSpPr>
        <p:spPr>
          <a:xfrm>
            <a:off x="6099048" y="1828800"/>
            <a:ext cx="5524500" cy="4689475"/>
          </a:xfrm>
        </p:spPr>
        <p:txBody>
          <a:bodyPr>
            <a:normAutofit/>
          </a:bodyPr>
          <a:lstStyle>
            <a:lvl1pPr>
              <a:defRPr sz="2400">
                <a:latin typeface="+mj-lt"/>
              </a:defRPr>
            </a:lvl1pPr>
            <a:lvl2pPr>
              <a:defRPr sz="2000">
                <a:latin typeface="+mn-lt"/>
              </a:defRPr>
            </a:lvl2pPr>
            <a:lvl3pPr>
              <a:defRPr sz="1600">
                <a:latin typeface="+mn-lt"/>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1771671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380999" y="750277"/>
            <a:ext cx="11430002" cy="890955"/>
          </a:xfrm>
        </p:spPr>
        <p:txBody>
          <a:bodyPr/>
          <a:lstStyle>
            <a:lvl1pPr marL="0" indent="0">
              <a:lnSpc>
                <a:spcPct val="85000"/>
              </a:lnSpc>
              <a:spcBef>
                <a:spcPts val="0"/>
              </a:spcBef>
              <a:spcAft>
                <a:spcPts val="0"/>
              </a:spcAft>
              <a:defRPr sz="2000" b="1" cap="all" baseline="0">
                <a:solidFill>
                  <a:schemeClr val="accent2"/>
                </a:solidFill>
                <a:latin typeface="+mj-lt"/>
              </a:defRPr>
            </a:lvl1pPr>
            <a:lvl2pPr marL="0" indent="0">
              <a:lnSpc>
                <a:spcPct val="90000"/>
              </a:lnSpc>
              <a:spcBef>
                <a:spcPts val="0"/>
              </a:spcBef>
              <a:spcAft>
                <a:spcPts val="0"/>
              </a:spcAft>
              <a:buNone/>
              <a:defRPr sz="1400" b="0" cap="all" baseline="0">
                <a:solidFill>
                  <a:schemeClr val="accent2"/>
                </a:solidFill>
                <a:latin typeface="+mj-lt"/>
              </a:defRPr>
            </a:lvl2pPr>
            <a:lvl3pPr>
              <a:lnSpc>
                <a:spcPct val="75000"/>
              </a:lnSpc>
              <a:spcAft>
                <a:spcPts val="0"/>
              </a:spcAft>
              <a:defRPr sz="2400" cap="all" baseline="0">
                <a:latin typeface="+mj-lt"/>
              </a:defRPr>
            </a:lvl3pPr>
          </a:lstStyle>
          <a:p>
            <a:pPr lvl="0"/>
            <a:r>
              <a:rPr lang="en-US" dirty="0"/>
              <a:t>First subtitle</a:t>
            </a:r>
          </a:p>
          <a:p>
            <a:pPr lvl="1"/>
            <a:r>
              <a:rPr lang="en-US" dirty="0"/>
              <a:t>Second SUBTITLE</a:t>
            </a:r>
          </a:p>
        </p:txBody>
      </p:sp>
      <p:sp>
        <p:nvSpPr>
          <p:cNvPr id="4" name="Title 3"/>
          <p:cNvSpPr>
            <a:spLocks noGrp="1"/>
          </p:cNvSpPr>
          <p:nvPr>
            <p:ph type="title"/>
          </p:nvPr>
        </p:nvSpPr>
        <p:spPr>
          <a:xfrm>
            <a:off x="380999" y="381000"/>
            <a:ext cx="11430001" cy="495300"/>
          </a:xfrm>
        </p:spPr>
        <p:txBody>
          <a:bodyPr/>
          <a:lstStyle>
            <a:lvl1pPr>
              <a:defRPr>
                <a:latin typeface="+mj-lt"/>
              </a:defRPr>
            </a:lvl1pPr>
          </a:lstStyle>
          <a:p>
            <a:r>
              <a:rPr lang="en-US" dirty="0"/>
              <a:t>Click to edit Master title style</a:t>
            </a:r>
          </a:p>
        </p:txBody>
      </p:sp>
      <p:sp>
        <p:nvSpPr>
          <p:cNvPr id="12" name="Content Placeholder 11"/>
          <p:cNvSpPr>
            <a:spLocks noGrp="1"/>
          </p:cNvSpPr>
          <p:nvPr>
            <p:ph sz="quarter" idx="18"/>
          </p:nvPr>
        </p:nvSpPr>
        <p:spPr>
          <a:xfrm>
            <a:off x="381000" y="1828800"/>
            <a:ext cx="8572500" cy="4689475"/>
          </a:xfrm>
        </p:spPr>
        <p:txBody>
          <a:bodyPr/>
          <a:lstStyle>
            <a:lvl1pPr>
              <a:defRPr>
                <a:latin typeface="+mj-lt"/>
              </a:defRPr>
            </a:lvl1pPr>
            <a:lvl2pPr>
              <a:defRPr>
                <a:latin typeface="+mn-lt"/>
              </a:defRPr>
            </a:lvl2pPr>
            <a:lvl3pPr>
              <a:defRPr>
                <a:latin typeface="+mn-lt"/>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72138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xmlns="" val="412512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image6.pn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10437618" y="182120"/>
            <a:ext cx="1556277" cy="566496"/>
          </a:xfrm>
          <a:prstGeom prst="rect">
            <a:avLst/>
          </a:prstGeom>
          <a:ln w="12700">
            <a:miter lim="400000"/>
          </a:ln>
        </p:spPr>
      </p:pic>
      <p:sp>
        <p:nvSpPr>
          <p:cNvPr id="11" name="Shape 460"/>
          <p:cNvSpPr/>
          <p:nvPr userDrawn="1"/>
        </p:nvSpPr>
        <p:spPr>
          <a:xfrm>
            <a:off x="7617219" y="3816268"/>
            <a:ext cx="530021" cy="0"/>
          </a:xfrm>
          <a:prstGeom prst="line">
            <a:avLst/>
          </a:prstGeom>
          <a:ln w="38100">
            <a:solidFill>
              <a:srgbClr val="FFFFFF"/>
            </a:solidFill>
            <a:miter lim="400000"/>
          </a:ln>
        </p:spPr>
        <p:txBody>
          <a:bodyPr lIns="60937" tIns="60937" rIns="60937" bIns="60937"/>
          <a:lstStyle/>
          <a:p>
            <a:pPr defTabSz="228413"/>
            <a:endParaRPr sz="1199" dirty="0">
              <a:solidFill>
                <a:prstClr val="black"/>
              </a:solidFill>
            </a:endParaRPr>
          </a:p>
        </p:txBody>
      </p:sp>
    </p:spTree>
    <p:extLst>
      <p:ext uri="{BB962C8B-B14F-4D97-AF65-F5344CB8AC3E}">
        <p14:creationId xmlns:p14="http://schemas.microsoft.com/office/powerpoint/2010/main" xmlns="" val="182601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Footers Only: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4599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Footers Only: Dark">
    <p:bg>
      <p:bgPr>
        <a:gradFill flip="none" rotWithShape="1">
          <a:gsLst>
            <a:gs pos="0">
              <a:schemeClr val="accent3"/>
            </a:gs>
            <a:gs pos="100000">
              <a:schemeClr val="accent6"/>
            </a:gs>
          </a:gsLst>
          <a:lin ang="2700000" scaled="1"/>
          <a:tileRect/>
        </a:gradFill>
        <a:effectLst/>
      </p:bgPr>
    </p:bg>
    <p:spTree>
      <p:nvGrpSpPr>
        <p:cNvPr id="1" name=""/>
        <p:cNvGrpSpPr/>
        <p:nvPr/>
      </p:nvGrpSpPr>
      <p:grpSpPr>
        <a:xfrm>
          <a:off x="0" y="0"/>
          <a:ext cx="0" cy="0"/>
          <a:chOff x="0" y="0"/>
          <a:chExt cx="0" cy="0"/>
        </a:xfrm>
      </p:grpSpPr>
      <p:sp>
        <p:nvSpPr>
          <p:cNvPr id="9" name="Rectangle 8"/>
          <p:cNvSpPr/>
          <p:nvPr userDrawn="1"/>
        </p:nvSpPr>
        <p:spPr>
          <a:xfrm>
            <a:off x="11469240" y="6495604"/>
            <a:ext cx="341760" cy="246221"/>
          </a:xfrm>
          <a:prstGeom prst="rect">
            <a:avLst/>
          </a:prstGeom>
        </p:spPr>
        <p:txBody>
          <a:bodyPr wrap="none">
            <a:spAutoFit/>
          </a:bodyPr>
          <a:lstStyle/>
          <a:p>
            <a:fld id="{A5263B00-FB67-4096-994E-AC8B4BAD9D5C}"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xmlns="" val="32606625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xmlns="" val="774028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Paragraphs">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366032" y="1279529"/>
            <a:ext cx="11458347" cy="447675"/>
          </a:xfrm>
        </p:spPr>
        <p:txBody>
          <a:bodyPr>
            <a:noAutofit/>
          </a:bodyPr>
          <a:lstStyle>
            <a:lvl1pPr marL="0" indent="0">
              <a:spcBef>
                <a:spcPts val="1200"/>
              </a:spcBef>
              <a:spcAft>
                <a:spcPts val="0"/>
              </a:spcAft>
              <a:buNone/>
              <a:defRPr sz="1867" b="0">
                <a:solidFill>
                  <a:schemeClr val="accent6"/>
                </a:solidFill>
              </a:defRPr>
            </a:lvl1pPr>
            <a:lvl2pPr marL="231764" indent="-231764">
              <a:spcBef>
                <a:spcPts val="624"/>
              </a:spcBef>
              <a:buFont typeface="Arial" pitchFamily="34" charset="0"/>
              <a:buChar char="•"/>
              <a:defRPr/>
            </a:lvl2pPr>
            <a:lvl3pPr marL="457178" indent="-231764">
              <a:buFont typeface="Arial" pitchFamily="34" charset="0"/>
              <a:buChar char="–"/>
              <a:defRPr/>
            </a:lvl3pPr>
            <a:lvl4pPr marL="688940" indent="-225414">
              <a:buFont typeface="Arial" pitchFamily="34" charset="0"/>
              <a:buChar char="•"/>
              <a:defRPr/>
            </a:lvl4pPr>
            <a:lvl5pPr marL="914354" indent="-225414">
              <a:buFont typeface="Arial" pitchFamily="34" charset="0"/>
              <a:buChar char="–"/>
              <a:tabLst/>
              <a:defRPr/>
            </a:lvl5pPr>
          </a:lstStyle>
          <a:p>
            <a:pPr lvl="0"/>
            <a:r>
              <a:rPr lang="en-CA" dirty="0"/>
              <a:t>First Level Text</a:t>
            </a:r>
          </a:p>
        </p:txBody>
      </p:sp>
      <p:cxnSp>
        <p:nvCxnSpPr>
          <p:cNvPr id="8" name="Straight Connector 7"/>
          <p:cNvCxnSpPr/>
          <p:nvPr/>
        </p:nvCxnSpPr>
        <p:spPr>
          <a:xfrm>
            <a:off x="366034" y="1162051"/>
            <a:ext cx="1182597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a:xfrm>
            <a:off x="366032" y="281256"/>
            <a:ext cx="11458347" cy="785553"/>
          </a:xfrm>
        </p:spPr>
        <p:txBody>
          <a:bodyPr>
            <a:noAutofit/>
          </a:bodyPr>
          <a:lstStyle>
            <a:lvl1pPr>
              <a:lnSpc>
                <a:spcPct val="100000"/>
              </a:lnSpc>
              <a:defRPr>
                <a:solidFill>
                  <a:schemeClr val="tx1"/>
                </a:solidFill>
              </a:defRPr>
            </a:lvl1pPr>
          </a:lstStyle>
          <a:p>
            <a:r>
              <a:rPr lang="en-US" dirty="0"/>
              <a:t>Master Title Slide Headline</a:t>
            </a:r>
            <a:endParaRPr lang="en-CA" dirty="0"/>
          </a:p>
        </p:txBody>
      </p:sp>
    </p:spTree>
    <p:extLst>
      <p:ext uri="{BB962C8B-B14F-4D97-AF65-F5344CB8AC3E}">
        <p14:creationId xmlns:p14="http://schemas.microsoft.com/office/powerpoint/2010/main" xmlns="" val="762332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dirty="0"/>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sz="2000" dirty="0" smtClean="0"/>
            </a:lvl1pPr>
            <a:lvl2pPr marL="0" indent="0">
              <a:buNone/>
              <a:defRPr lang="en-US" sz="2000" dirty="0" smtClean="0"/>
            </a:lvl2pPr>
            <a:lvl3pPr marL="201079" indent="-201079">
              <a:tabLst/>
              <a:defRPr lang="en-US" sz="2000" dirty="0" smtClean="0"/>
            </a:lvl3pPr>
            <a:lvl4pPr>
              <a:defRPr lang="en-US" sz="2000" dirty="0" smtClean="0"/>
            </a:lvl4pPr>
            <a:lvl5pPr>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rgbClr val="992222"/>
                </a:solidFill>
                <a:latin typeface="+mj-lt"/>
              </a:defRPr>
            </a:lvl1pPr>
          </a:lstStyle>
          <a:p>
            <a:pPr lvl="0"/>
            <a:r>
              <a:rPr lang="en-US" dirty="0"/>
              <a:t>CLICK TO EDIT SUBTITLES</a:t>
            </a:r>
          </a:p>
        </p:txBody>
      </p:sp>
    </p:spTree>
    <p:extLst>
      <p:ext uri="{BB962C8B-B14F-4D97-AF65-F5344CB8AC3E}">
        <p14:creationId xmlns:p14="http://schemas.microsoft.com/office/powerpoint/2010/main" xmlns="" val="2031292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07140" y="1427165"/>
            <a:ext cx="11186191" cy="4668837"/>
          </a:xfrm>
        </p:spPr>
        <p:txBody>
          <a:bodyPr/>
          <a:lstStyle>
            <a:lvl1pPr marL="228600" indent="-2286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2252471037"/>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lvl1pPr>
              <a:defRPr sz="2800">
                <a:solidFill>
                  <a:schemeClr val="accent4"/>
                </a:solidFill>
              </a:defRPr>
            </a:lvl1pPr>
          </a:lstStyle>
          <a:p>
            <a:r>
              <a:rPr lang="en-US" dirty="0"/>
              <a:t>Click to edit Master title style</a:t>
            </a:r>
          </a:p>
        </p:txBody>
      </p:sp>
      <p:sp>
        <p:nvSpPr>
          <p:cNvPr id="8" name="Slide Number Placeholder 3"/>
          <p:cNvSpPr txBox="1">
            <a:spLocks/>
          </p:cNvSpPr>
          <p:nvPr userDrawn="1"/>
        </p:nvSpPr>
        <p:spPr>
          <a:xfrm>
            <a:off x="11506202" y="6499225"/>
            <a:ext cx="304799" cy="206375"/>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xmlns="" val="2400145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121920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09608" y="562316"/>
            <a:ext cx="10972792" cy="639762"/>
          </a:xfrm>
          <a:prstGeom prst="rect">
            <a:avLst/>
          </a:prstGeom>
        </p:spPr>
        <p:txBody>
          <a:bodyPr lIns="91397" tIns="45698" rIns="91397" bIns="45698" anchor="ctr"/>
          <a:lstStyle>
            <a:lvl1pPr>
              <a:defRPr sz="3100" cap="all" baseline="0">
                <a:solidFill>
                  <a:schemeClr val="tx1"/>
                </a:solidFill>
                <a:latin typeface="+mj-lt"/>
                <a:ea typeface="Segoe UI" pitchFamily="34" charset="0"/>
                <a:cs typeface="Segoe UI" pitchFamily="34" charset="0"/>
              </a:defRPr>
            </a:lvl1pPr>
          </a:lstStyle>
          <a:p>
            <a:endParaRPr lang="en-US" dirty="0"/>
          </a:p>
        </p:txBody>
      </p:sp>
      <p:sp>
        <p:nvSpPr>
          <p:cNvPr id="3" name="Content Placeholder 2"/>
          <p:cNvSpPr>
            <a:spLocks noGrp="1"/>
          </p:cNvSpPr>
          <p:nvPr>
            <p:ph idx="1"/>
          </p:nvPr>
        </p:nvSpPr>
        <p:spPr>
          <a:xfrm>
            <a:off x="609600" y="2338389"/>
            <a:ext cx="10972800" cy="3978337"/>
          </a:xfrm>
          <a:prstGeom prst="rect">
            <a:avLst/>
          </a:prstGeom>
        </p:spPr>
        <p:txBody>
          <a:bodyPr lIns="91397" tIns="45698" rIns="91397" bIns="45698"/>
          <a:lstStyle>
            <a:lvl1pPr marL="228492" indent="-228492">
              <a:defRPr sz="1500">
                <a:latin typeface="+mj-lt"/>
                <a:cs typeface="Arial" pitchFamily="34" charset="0"/>
              </a:defRPr>
            </a:lvl1pPr>
            <a:lvl2pPr marL="685479" indent="-228492">
              <a:defRPr sz="1300">
                <a:latin typeface="+mj-lt"/>
                <a:cs typeface="Arial" pitchFamily="34" charset="0"/>
              </a:defRPr>
            </a:lvl2pPr>
            <a:lvl3pPr>
              <a:defRPr sz="1200">
                <a:latin typeface="+mj-lt"/>
                <a:cs typeface="Arial" pitchFamily="34" charset="0"/>
              </a:defRPr>
            </a:lvl3pPr>
            <a:lvl4pPr>
              <a:defRPr sz="1000">
                <a:latin typeface="+mj-lt"/>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0"/>
          </p:nvPr>
        </p:nvSpPr>
        <p:spPr>
          <a:xfrm>
            <a:off x="622299" y="1233488"/>
            <a:ext cx="10960101" cy="668337"/>
          </a:xfrm>
          <a:prstGeom prst="rect">
            <a:avLst/>
          </a:prstGeom>
        </p:spPr>
        <p:txBody>
          <a:bodyPr lIns="91397" tIns="45698" rIns="91397" bIns="45698" anchor="t"/>
          <a:lstStyle>
            <a:lvl1pPr marL="0" indent="0">
              <a:buNone/>
              <a:defRPr sz="1600" b="1" i="0" baseline="0">
                <a:solidFill>
                  <a:schemeClr val="bg1">
                    <a:lumMod val="50000"/>
                  </a:schemeClr>
                </a:solidFill>
                <a:latin typeface="+mj-lt"/>
                <a:ea typeface="Segoe UI" pitchFamily="34" charset="0"/>
                <a:cs typeface="Segoe UI" pitchFamily="34" charset="0"/>
              </a:defRPr>
            </a:lvl1pPr>
          </a:lstStyle>
          <a:p>
            <a:pPr lvl="0"/>
            <a:endParaRPr lang="en-US" dirty="0"/>
          </a:p>
        </p:txBody>
      </p:sp>
      <p:sp>
        <p:nvSpPr>
          <p:cNvPr id="4" name="TextBox 3"/>
          <p:cNvSpPr txBox="1"/>
          <p:nvPr userDrawn="1"/>
        </p:nvSpPr>
        <p:spPr>
          <a:xfrm>
            <a:off x="5740400" y="6486454"/>
            <a:ext cx="711200" cy="276999"/>
          </a:xfrm>
          <a:prstGeom prst="rect">
            <a:avLst/>
          </a:prstGeom>
          <a:noFill/>
        </p:spPr>
        <p:txBody>
          <a:bodyPr wrap="square" lIns="91397" tIns="45698" rIns="91397" bIns="45698" rtlCol="0">
            <a:spAutoFit/>
          </a:bodyPr>
          <a:lstStyle/>
          <a:p>
            <a:pPr algn="ctr" defTabSz="913972"/>
            <a:fld id="{8F8585A3-794D-48D0-B542-BC2D07098B0F}" type="slidenum">
              <a:rPr lang="en-US" sz="1200">
                <a:solidFill>
                  <a:srgbClr val="FFFFFF">
                    <a:lumMod val="75000"/>
                  </a:srgbClr>
                </a:solidFill>
                <a:cs typeface="Arial" pitchFamily="34" charset="0"/>
              </a:rPr>
              <a:pPr algn="ctr" defTabSz="913972"/>
              <a:t>‹#›</a:t>
            </a:fld>
            <a:endParaRPr lang="en-US" sz="1200" dirty="0">
              <a:solidFill>
                <a:srgbClr val="FFFFFF">
                  <a:lumMod val="75000"/>
                </a:srgbClr>
              </a:solidFill>
              <a:cs typeface="Arial" pitchFamily="34" charset="0"/>
            </a:endParaRPr>
          </a:p>
        </p:txBody>
      </p:sp>
      <p:grpSp>
        <p:nvGrpSpPr>
          <p:cNvPr id="39" name="Group 38"/>
          <p:cNvGrpSpPr/>
          <p:nvPr userDrawn="1"/>
        </p:nvGrpSpPr>
        <p:grpSpPr>
          <a:xfrm>
            <a:off x="10668006" y="6474402"/>
            <a:ext cx="1313068" cy="286694"/>
            <a:chOff x="4767596" y="864870"/>
            <a:chExt cx="4163044" cy="1211939"/>
          </a:xfrm>
        </p:grpSpPr>
        <p:pic>
          <p:nvPicPr>
            <p:cNvPr id="40" name="Picture 39"/>
            <p:cNvPicPr>
              <a:picLocks noChangeAspect="1"/>
            </p:cNvPicPr>
            <p:nvPr/>
          </p:nvPicPr>
          <p:blipFill>
            <a:blip r:embed="rId3" cstate="screen">
              <a:biLevel thresh="75000"/>
              <a:extLst>
                <a:ext uri="{28A0092B-C50C-407E-A947-70E740481C1C}">
                  <a14:useLocalDpi xmlns:a14="http://schemas.microsoft.com/office/drawing/2010/main" xmlns=""/>
                </a:ext>
              </a:extLst>
            </a:blip>
            <a:stretch>
              <a:fillRect/>
            </a:stretch>
          </p:blipFill>
          <p:spPr>
            <a:xfrm>
              <a:off x="4767596" y="1343234"/>
              <a:ext cx="4163044" cy="733575"/>
            </a:xfrm>
            <a:prstGeom prst="rect">
              <a:avLst/>
            </a:prstGeom>
          </p:spPr>
        </p:pic>
        <p:sp>
          <p:nvSpPr>
            <p:cNvPr id="41" name="Freeform 40"/>
            <p:cNvSpPr/>
            <p:nvPr/>
          </p:nvSpPr>
          <p:spPr>
            <a:xfrm>
              <a:off x="7212489" y="864870"/>
              <a:ext cx="400766" cy="410071"/>
            </a:xfrm>
            <a:custGeom>
              <a:avLst/>
              <a:gdLst>
                <a:gd name="connsiteX0" fmla="*/ 0 w 4457700"/>
                <a:gd name="connsiteY0" fmla="*/ 0 h 4552950"/>
                <a:gd name="connsiteX1" fmla="*/ 4457700 w 4457700"/>
                <a:gd name="connsiteY1" fmla="*/ 1828800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24037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57700"/>
                <a:gd name="connsiteY0" fmla="*/ 0 h 4552950"/>
                <a:gd name="connsiteX1" fmla="*/ 4457700 w 4457700"/>
                <a:gd name="connsiteY1" fmla="*/ 1816893 h 4552950"/>
                <a:gd name="connsiteX2" fmla="*/ 4457700 w 4457700"/>
                <a:gd name="connsiteY2" fmla="*/ 2743200 h 4552950"/>
                <a:gd name="connsiteX3" fmla="*/ 0 w 4457700"/>
                <a:gd name="connsiteY3" fmla="*/ 4552950 h 4552950"/>
                <a:gd name="connsiteX4" fmla="*/ 0 w 4457700"/>
                <a:gd name="connsiteY4" fmla="*/ 3543300 h 4552950"/>
                <a:gd name="connsiteX5" fmla="*/ 3282950 w 4457700"/>
                <a:gd name="connsiteY5" fmla="*/ 2286000 h 4552950"/>
                <a:gd name="connsiteX6" fmla="*/ 0 w 4457700"/>
                <a:gd name="connsiteY6" fmla="*/ 1016000 h 4552950"/>
                <a:gd name="connsiteX7" fmla="*/ 0 w 4457700"/>
                <a:gd name="connsiteY7" fmla="*/ 0 h 4552950"/>
                <a:gd name="connsiteX0" fmla="*/ 0 w 4462462"/>
                <a:gd name="connsiteY0" fmla="*/ 0 h 4552950"/>
                <a:gd name="connsiteX1" fmla="*/ 4462462 w 4462462"/>
                <a:gd name="connsiteY1" fmla="*/ 1819275 h 4552950"/>
                <a:gd name="connsiteX2" fmla="*/ 4457700 w 4462462"/>
                <a:gd name="connsiteY2" fmla="*/ 2743200 h 4552950"/>
                <a:gd name="connsiteX3" fmla="*/ 0 w 4462462"/>
                <a:gd name="connsiteY3" fmla="*/ 4552950 h 4552950"/>
                <a:gd name="connsiteX4" fmla="*/ 0 w 4462462"/>
                <a:gd name="connsiteY4" fmla="*/ 3543300 h 4552950"/>
                <a:gd name="connsiteX5" fmla="*/ 3282950 w 4462462"/>
                <a:gd name="connsiteY5" fmla="*/ 2286000 h 4552950"/>
                <a:gd name="connsiteX6" fmla="*/ 0 w 4462462"/>
                <a:gd name="connsiteY6" fmla="*/ 1016000 h 4552950"/>
                <a:gd name="connsiteX7" fmla="*/ 0 w 4462462"/>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52950"/>
                <a:gd name="connsiteX1" fmla="*/ 4462462 w 4462921"/>
                <a:gd name="connsiteY1" fmla="*/ 1819275 h 4552950"/>
                <a:gd name="connsiteX2" fmla="*/ 4462463 w 4462921"/>
                <a:gd name="connsiteY2" fmla="*/ 2747962 h 4552950"/>
                <a:gd name="connsiteX3" fmla="*/ 0 w 4462921"/>
                <a:gd name="connsiteY3" fmla="*/ 4552950 h 4552950"/>
                <a:gd name="connsiteX4" fmla="*/ 0 w 4462921"/>
                <a:gd name="connsiteY4" fmla="*/ 3543300 h 4552950"/>
                <a:gd name="connsiteX5" fmla="*/ 3282950 w 4462921"/>
                <a:gd name="connsiteY5" fmla="*/ 2286000 h 4552950"/>
                <a:gd name="connsiteX6" fmla="*/ 0 w 4462921"/>
                <a:gd name="connsiteY6" fmla="*/ 1016000 h 4552950"/>
                <a:gd name="connsiteX7" fmla="*/ 0 w 4462921"/>
                <a:gd name="connsiteY7" fmla="*/ 0 h 4552950"/>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82950 w 4462921"/>
                <a:gd name="connsiteY5" fmla="*/ 2286000 h 4560094"/>
                <a:gd name="connsiteX6" fmla="*/ 0 w 4462921"/>
                <a:gd name="connsiteY6" fmla="*/ 1016000 h 4560094"/>
                <a:gd name="connsiteX7" fmla="*/ 0 w 4462921"/>
                <a:gd name="connsiteY7" fmla="*/ 0 h 4560094"/>
                <a:gd name="connsiteX0" fmla="*/ 0 w 4462921"/>
                <a:gd name="connsiteY0" fmla="*/ 0 h 4560094"/>
                <a:gd name="connsiteX1" fmla="*/ 4462462 w 4462921"/>
                <a:gd name="connsiteY1" fmla="*/ 1819275 h 4560094"/>
                <a:gd name="connsiteX2" fmla="*/ 4462463 w 4462921"/>
                <a:gd name="connsiteY2" fmla="*/ 2747962 h 4560094"/>
                <a:gd name="connsiteX3" fmla="*/ 2381 w 4462921"/>
                <a:gd name="connsiteY3" fmla="*/ 4560094 h 4560094"/>
                <a:gd name="connsiteX4" fmla="*/ 0 w 4462921"/>
                <a:gd name="connsiteY4" fmla="*/ 3543300 h 4560094"/>
                <a:gd name="connsiteX5" fmla="*/ 3275807 w 4462921"/>
                <a:gd name="connsiteY5" fmla="*/ 2286000 h 4560094"/>
                <a:gd name="connsiteX6" fmla="*/ 0 w 4462921"/>
                <a:gd name="connsiteY6" fmla="*/ 1016000 h 4560094"/>
                <a:gd name="connsiteX7" fmla="*/ 0 w 4462921"/>
                <a:gd name="connsiteY7" fmla="*/ 0 h 4560094"/>
                <a:gd name="connsiteX0" fmla="*/ 0 w 4462921"/>
                <a:gd name="connsiteY0" fmla="*/ 0 h 4557713"/>
                <a:gd name="connsiteX1" fmla="*/ 4462462 w 4462921"/>
                <a:gd name="connsiteY1" fmla="*/ 1819275 h 4557713"/>
                <a:gd name="connsiteX2" fmla="*/ 4462463 w 4462921"/>
                <a:gd name="connsiteY2" fmla="*/ 2747962 h 4557713"/>
                <a:gd name="connsiteX3" fmla="*/ 2381 w 4462921"/>
                <a:gd name="connsiteY3" fmla="*/ 4557713 h 4557713"/>
                <a:gd name="connsiteX4" fmla="*/ 0 w 4462921"/>
                <a:gd name="connsiteY4" fmla="*/ 3543300 h 4557713"/>
                <a:gd name="connsiteX5" fmla="*/ 3275807 w 4462921"/>
                <a:gd name="connsiteY5" fmla="*/ 2286000 h 4557713"/>
                <a:gd name="connsiteX6" fmla="*/ 0 w 4462921"/>
                <a:gd name="connsiteY6" fmla="*/ 1016000 h 4557713"/>
                <a:gd name="connsiteX7" fmla="*/ 0 w 4462921"/>
                <a:gd name="connsiteY7" fmla="*/ 0 h 4557713"/>
                <a:gd name="connsiteX0" fmla="*/ 0 w 4462921"/>
                <a:gd name="connsiteY0" fmla="*/ 0 h 4562475"/>
                <a:gd name="connsiteX1" fmla="*/ 4462462 w 4462921"/>
                <a:gd name="connsiteY1" fmla="*/ 1819275 h 4562475"/>
                <a:gd name="connsiteX2" fmla="*/ 4462463 w 4462921"/>
                <a:gd name="connsiteY2" fmla="*/ 2747962 h 4562475"/>
                <a:gd name="connsiteX3" fmla="*/ 2381 w 4462921"/>
                <a:gd name="connsiteY3" fmla="*/ 4562475 h 4562475"/>
                <a:gd name="connsiteX4" fmla="*/ 0 w 4462921"/>
                <a:gd name="connsiteY4" fmla="*/ 3543300 h 4562475"/>
                <a:gd name="connsiteX5" fmla="*/ 3275807 w 4462921"/>
                <a:gd name="connsiteY5" fmla="*/ 2286000 h 4562475"/>
                <a:gd name="connsiteX6" fmla="*/ 0 w 4462921"/>
                <a:gd name="connsiteY6" fmla="*/ 1016000 h 4562475"/>
                <a:gd name="connsiteX7" fmla="*/ 0 w 4462921"/>
                <a:gd name="connsiteY7" fmla="*/ 0 h 4562475"/>
                <a:gd name="connsiteX0" fmla="*/ 2486 w 4465407"/>
                <a:gd name="connsiteY0" fmla="*/ 0 h 4564856"/>
                <a:gd name="connsiteX1" fmla="*/ 4464948 w 4465407"/>
                <a:gd name="connsiteY1" fmla="*/ 1819275 h 4564856"/>
                <a:gd name="connsiteX2" fmla="*/ 4464949 w 4465407"/>
                <a:gd name="connsiteY2" fmla="*/ 2747962 h 4564856"/>
                <a:gd name="connsiteX3" fmla="*/ 105 w 4465407"/>
                <a:gd name="connsiteY3" fmla="*/ 4564856 h 4564856"/>
                <a:gd name="connsiteX4" fmla="*/ 2486 w 4465407"/>
                <a:gd name="connsiteY4" fmla="*/ 3543300 h 4564856"/>
                <a:gd name="connsiteX5" fmla="*/ 3278293 w 4465407"/>
                <a:gd name="connsiteY5" fmla="*/ 2286000 h 4564856"/>
                <a:gd name="connsiteX6" fmla="*/ 2486 w 4465407"/>
                <a:gd name="connsiteY6" fmla="*/ 1016000 h 4564856"/>
                <a:gd name="connsiteX7" fmla="*/ 2486 w 4465407"/>
                <a:gd name="connsiteY7" fmla="*/ 0 h 4564856"/>
                <a:gd name="connsiteX0" fmla="*/ 2610 w 4465531"/>
                <a:gd name="connsiteY0" fmla="*/ 0 h 4564856"/>
                <a:gd name="connsiteX1" fmla="*/ 4465072 w 4465531"/>
                <a:gd name="connsiteY1" fmla="*/ 1819275 h 4564856"/>
                <a:gd name="connsiteX2" fmla="*/ 4465073 w 4465531"/>
                <a:gd name="connsiteY2" fmla="*/ 2747962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0343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5531"/>
                <a:gd name="connsiteY0" fmla="*/ 0 h 4564856"/>
                <a:gd name="connsiteX1" fmla="*/ 4465072 w 4465531"/>
                <a:gd name="connsiteY1" fmla="*/ 1819275 h 4564856"/>
                <a:gd name="connsiteX2" fmla="*/ 4465073 w 4465531"/>
                <a:gd name="connsiteY2" fmla="*/ 2755106 h 4564856"/>
                <a:gd name="connsiteX3" fmla="*/ 229 w 4465531"/>
                <a:gd name="connsiteY3" fmla="*/ 4564856 h 4564856"/>
                <a:gd name="connsiteX4" fmla="*/ 228 w 4465531"/>
                <a:gd name="connsiteY4" fmla="*/ 3545681 h 4564856"/>
                <a:gd name="connsiteX5" fmla="*/ 3278417 w 4465531"/>
                <a:gd name="connsiteY5" fmla="*/ 2286000 h 4564856"/>
                <a:gd name="connsiteX6" fmla="*/ 2610 w 4465531"/>
                <a:gd name="connsiteY6" fmla="*/ 1016000 h 4564856"/>
                <a:gd name="connsiteX7" fmla="*/ 2610 w 4465531"/>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16000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8417 w 4467453"/>
                <a:gd name="connsiteY5" fmla="*/ 2286000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7453"/>
                <a:gd name="connsiteY0" fmla="*/ 0 h 4564856"/>
                <a:gd name="connsiteX1" fmla="*/ 4467453 w 4467453"/>
                <a:gd name="connsiteY1" fmla="*/ 1816894 h 4564856"/>
                <a:gd name="connsiteX2" fmla="*/ 4465073 w 4467453"/>
                <a:gd name="connsiteY2" fmla="*/ 2755106 h 4564856"/>
                <a:gd name="connsiteX3" fmla="*/ 229 w 4467453"/>
                <a:gd name="connsiteY3" fmla="*/ 4564856 h 4564856"/>
                <a:gd name="connsiteX4" fmla="*/ 228 w 4467453"/>
                <a:gd name="connsiteY4" fmla="*/ 3545681 h 4564856"/>
                <a:gd name="connsiteX5" fmla="*/ 3271273 w 4467453"/>
                <a:gd name="connsiteY5" fmla="*/ 2288382 h 4564856"/>
                <a:gd name="connsiteX6" fmla="*/ 2610 w 4467453"/>
                <a:gd name="connsiteY6" fmla="*/ 1020763 h 4564856"/>
                <a:gd name="connsiteX7" fmla="*/ 2610 w 4467453"/>
                <a:gd name="connsiteY7" fmla="*/ 0 h 4564856"/>
                <a:gd name="connsiteX0" fmla="*/ 2610 w 4465530"/>
                <a:gd name="connsiteY0" fmla="*/ 0 h 4564856"/>
                <a:gd name="connsiteX1" fmla="*/ 4465071 w 4465530"/>
                <a:gd name="connsiteY1" fmla="*/ 1819275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0763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71273 w 4465530"/>
                <a:gd name="connsiteY5" fmla="*/ 2288382 h 4564856"/>
                <a:gd name="connsiteX6" fmla="*/ 2610 w 4465530"/>
                <a:gd name="connsiteY6" fmla="*/ 1023145 h 4564856"/>
                <a:gd name="connsiteX7" fmla="*/ 2610 w 4465530"/>
                <a:gd name="connsiteY7" fmla="*/ 0 h 4564856"/>
                <a:gd name="connsiteX0" fmla="*/ 2610 w 4465530"/>
                <a:gd name="connsiteY0" fmla="*/ 0 h 4564856"/>
                <a:gd name="connsiteX1" fmla="*/ 4465071 w 4465530"/>
                <a:gd name="connsiteY1" fmla="*/ 1812131 h 4564856"/>
                <a:gd name="connsiteX2" fmla="*/ 4465073 w 4465530"/>
                <a:gd name="connsiteY2" fmla="*/ 2755106 h 4564856"/>
                <a:gd name="connsiteX3" fmla="*/ 229 w 4465530"/>
                <a:gd name="connsiteY3" fmla="*/ 4564856 h 4564856"/>
                <a:gd name="connsiteX4" fmla="*/ 228 w 4465530"/>
                <a:gd name="connsiteY4" fmla="*/ 3545681 h 4564856"/>
                <a:gd name="connsiteX5" fmla="*/ 3264129 w 4465530"/>
                <a:gd name="connsiteY5" fmla="*/ 2288382 h 4564856"/>
                <a:gd name="connsiteX6" fmla="*/ 2610 w 4465530"/>
                <a:gd name="connsiteY6" fmla="*/ 1023145 h 4564856"/>
                <a:gd name="connsiteX7" fmla="*/ 2610 w 4465530"/>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5066 w 4467986"/>
                <a:gd name="connsiteY6" fmla="*/ 1023145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18079 h 4564856"/>
                <a:gd name="connsiteX7" fmla="*/ 0 w 4467986"/>
                <a:gd name="connsiteY7" fmla="*/ 0 h 4564856"/>
                <a:gd name="connsiteX0" fmla="*/ 0 w 4467986"/>
                <a:gd name="connsiteY0" fmla="*/ 0 h 4564856"/>
                <a:gd name="connsiteX1" fmla="*/ 4467527 w 4467986"/>
                <a:gd name="connsiteY1" fmla="*/ 1812131 h 4564856"/>
                <a:gd name="connsiteX2" fmla="*/ 4467529 w 4467986"/>
                <a:gd name="connsiteY2" fmla="*/ 2755106 h 4564856"/>
                <a:gd name="connsiteX3" fmla="*/ 2685 w 4467986"/>
                <a:gd name="connsiteY3" fmla="*/ 4564856 h 4564856"/>
                <a:gd name="connsiteX4" fmla="*/ 2684 w 4467986"/>
                <a:gd name="connsiteY4" fmla="*/ 3545681 h 4564856"/>
                <a:gd name="connsiteX5" fmla="*/ 3266585 w 4467986"/>
                <a:gd name="connsiteY5" fmla="*/ 2288382 h 4564856"/>
                <a:gd name="connsiteX6" fmla="*/ 2533 w 4467986"/>
                <a:gd name="connsiteY6" fmla="*/ 1023145 h 4564856"/>
                <a:gd name="connsiteX7" fmla="*/ 0 w 4467986"/>
                <a:gd name="connsiteY7" fmla="*/ 0 h 4564856"/>
                <a:gd name="connsiteX0" fmla="*/ 0 w 4467986"/>
                <a:gd name="connsiteY0" fmla="*/ 0 h 4567262"/>
                <a:gd name="connsiteX1" fmla="*/ 4467527 w 4467986"/>
                <a:gd name="connsiteY1" fmla="*/ 1814537 h 4567262"/>
                <a:gd name="connsiteX2" fmla="*/ 4467529 w 4467986"/>
                <a:gd name="connsiteY2" fmla="*/ 2757512 h 4567262"/>
                <a:gd name="connsiteX3" fmla="*/ 2685 w 4467986"/>
                <a:gd name="connsiteY3" fmla="*/ 4567262 h 4567262"/>
                <a:gd name="connsiteX4" fmla="*/ 2684 w 4467986"/>
                <a:gd name="connsiteY4" fmla="*/ 3548087 h 4567262"/>
                <a:gd name="connsiteX5" fmla="*/ 3266585 w 4467986"/>
                <a:gd name="connsiteY5" fmla="*/ 2290788 h 4567262"/>
                <a:gd name="connsiteX6" fmla="*/ 2533 w 4467986"/>
                <a:gd name="connsiteY6" fmla="*/ 1025551 h 4567262"/>
                <a:gd name="connsiteX7" fmla="*/ 0 w 4467986"/>
                <a:gd name="connsiteY7" fmla="*/ 0 h 4567262"/>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50493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64555 w 4465956"/>
                <a:gd name="connsiteY5" fmla="*/ 2293194 h 4569668"/>
                <a:gd name="connsiteX6" fmla="*/ 503 w 4465956"/>
                <a:gd name="connsiteY6" fmla="*/ 1027957 h 4569668"/>
                <a:gd name="connsiteX7" fmla="*/ 377 w 4465956"/>
                <a:gd name="connsiteY7" fmla="*/ 0 h 4569668"/>
                <a:gd name="connsiteX0" fmla="*/ 377 w 4465956"/>
                <a:gd name="connsiteY0" fmla="*/ 0 h 4569668"/>
                <a:gd name="connsiteX1" fmla="*/ 4465497 w 4465956"/>
                <a:gd name="connsiteY1" fmla="*/ 1816943 h 4569668"/>
                <a:gd name="connsiteX2" fmla="*/ 4465499 w 4465956"/>
                <a:gd name="connsiteY2" fmla="*/ 2759918 h 4569668"/>
                <a:gd name="connsiteX3" fmla="*/ 655 w 4465956"/>
                <a:gd name="connsiteY3" fmla="*/ 4569668 h 4569668"/>
                <a:gd name="connsiteX4" fmla="*/ 654 w 4465956"/>
                <a:gd name="connsiteY4" fmla="*/ 3548111 h 4569668"/>
                <a:gd name="connsiteX5" fmla="*/ 3257411 w 4465956"/>
                <a:gd name="connsiteY5" fmla="*/ 2293194 h 4569668"/>
                <a:gd name="connsiteX6" fmla="*/ 503 w 4465956"/>
                <a:gd name="connsiteY6" fmla="*/ 1027957 h 4569668"/>
                <a:gd name="connsiteX7" fmla="*/ 377 w 4465956"/>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956" h="4569668">
                  <a:moveTo>
                    <a:pt x="377" y="0"/>
                  </a:moveTo>
                  <a:lnTo>
                    <a:pt x="4465497" y="1816943"/>
                  </a:lnTo>
                  <a:cubicBezTo>
                    <a:pt x="4463910" y="2124918"/>
                    <a:pt x="4467086" y="2451943"/>
                    <a:pt x="4465499" y="2759918"/>
                  </a:cubicBezTo>
                  <a:lnTo>
                    <a:pt x="655" y="4569668"/>
                  </a:lnTo>
                  <a:cubicBezTo>
                    <a:pt x="-139" y="4230737"/>
                    <a:pt x="1448" y="3887042"/>
                    <a:pt x="654" y="3548111"/>
                  </a:cubicBezTo>
                  <a:lnTo>
                    <a:pt x="3257411" y="2293194"/>
                  </a:lnTo>
                  <a:lnTo>
                    <a:pt x="503" y="1027957"/>
                  </a:lnTo>
                  <a:cubicBezTo>
                    <a:pt x="-1186" y="686909"/>
                    <a:pt x="2066" y="341048"/>
                    <a:pt x="377" y="0"/>
                  </a:cubicBezTo>
                  <a:close/>
                </a:path>
              </a:pathLst>
            </a:custGeom>
            <a:solidFill>
              <a:schemeClr val="accent3">
                <a:lumMod val="75000"/>
              </a:schemeClr>
            </a:solidFill>
            <a:ln w="25400" cap="flat" cmpd="sng" algn="ctr">
              <a:noFill/>
              <a:prstDash val="solid"/>
            </a:ln>
            <a:effectLst/>
          </p:spPr>
          <p:txBody>
            <a:bodyPr rtlCol="0" anchor="ctr"/>
            <a:lstStyle/>
            <a:p>
              <a:pPr algn="ctr">
                <a:defRPr/>
              </a:pPr>
              <a:endParaRPr lang="en-CA" kern="0" dirty="0">
                <a:solidFill>
                  <a:prstClr val="white"/>
                </a:solidFill>
                <a:latin typeface="Segoe UI"/>
              </a:endParaRPr>
            </a:p>
          </p:txBody>
        </p:sp>
      </p:grpSp>
      <p:sp>
        <p:nvSpPr>
          <p:cNvPr id="6" name="Text Placeholder 5"/>
          <p:cNvSpPr>
            <a:spLocks noGrp="1"/>
          </p:cNvSpPr>
          <p:nvPr>
            <p:ph type="body" sz="quarter" idx="11"/>
          </p:nvPr>
        </p:nvSpPr>
        <p:spPr>
          <a:xfrm>
            <a:off x="609600" y="283788"/>
            <a:ext cx="7294033" cy="430213"/>
          </a:xfrm>
          <a:prstGeom prst="rect">
            <a:avLst/>
          </a:prstGeom>
        </p:spPr>
        <p:txBody>
          <a:bodyPr/>
          <a:lstStyle>
            <a:lvl1pPr marL="0" indent="0">
              <a:buNone/>
              <a:defRPr sz="2000" b="1" cap="all" baseline="0">
                <a:solidFill>
                  <a:schemeClr val="accent3">
                    <a:lumMod val="75000"/>
                  </a:schemeClr>
                </a:solidFill>
                <a:latin typeface="+mj-lt"/>
              </a:defRPr>
            </a:lvl1pPr>
            <a:lvl2pPr marL="456986" indent="0">
              <a:buNone/>
              <a:defRPr/>
            </a:lvl2pPr>
          </a:lstStyle>
          <a:p>
            <a:pPr lvl="0"/>
            <a:r>
              <a:rPr lang="en-US" dirty="0"/>
              <a:t>Click to edit Master text styles</a:t>
            </a:r>
          </a:p>
        </p:txBody>
      </p:sp>
      <p:sp>
        <p:nvSpPr>
          <p:cNvPr id="7" name="AutoShape 2" descr="data:image/jpeg;base64,/9j/4AAQSkZJRgABAQAAAQABAAD/2wCEAAkGBxISEhUSEhMVFRUXFhUXFRcXFRUVFRcVFRUWFhcVFRUYHSggGB0lHRUVITEhJSkrLi4uFx8zODMtNygtLisBCgoKBQUFDgUFDisZExkrKysrKysrKysrKysrKysrKysrKysrKysrKysrKysrKysrKysrKysrKysrKysrKysrK//AABEIAMIBAwMBIgACEQEDEQH/xAAbAAACAwEBAQAAAAAAAAAAAAADBAACBQEGB//EADcQAAECBAQDBwMEAQUBAQAAAAEAAgMEERIhMUFRYXGBEyKRobHR8AUywRQjQlLxFWJyguEzBv/EABQBAQAAAAAAAAAAAAAAAAAAAAD/xAAUEQEAAAAAAAAAAAAAAAAAAAAA/9oADAMBAAIRAxEAPwD6owUXIsSgVbkKYdkgrVRDuUuQGY8hXqBUjolrldzSEFi6q5VDuUuQFa4hMtfVI3JmE7AILRW1xQ4xxVy9AjHFB1SqHcpcgO41aPBQnujih17vVdiOwCCKIdylyA8M4EI0NtEvAdmUa5BaI+gSxKvHdggXICVVmPIQblLkDNRWvlxQ3OJzVS0qlyAi6HUQrlLkDzH1CrFbXmhwXYK5cgHFOQ2CopHOKHcgJVRDuXEFocxuiOxCzr1A9Ay5pGi4K7FXhg6lWcKoIwUzIqilyQiiipegbc3bFUx2KrBZXFHQVYwngjF4CVjVGNTRAvQNRY9cskV3eCQvTEvErggsWnZdaw64K9VyqCR30AC7DNW0ScSLUq0CLjTdAZzCo1hRKqVQdeaNVIcfQoMxE0Qb0GiTUIDmkaJUPTUMHUlBUV2KIwUzoulLRW0QPFyA5u2KUvRYLK4oL47FWawngrhCjVGIJQM3AIMWPXAJS9S9A/8AcAhFhVJeJoj1QDtdsoiVUQZbqjNElzU8lZxBzQmG25A6Yi4Iw3Hisp0UnErl6DUjGoSjDU0VZaPoei5Ad3uVUGjfRV7cbjxWbFj1PDRUvQa5dVIuNDRCgx6GmiNbVxJywQdaCckQQyMa0UuScaNU8EGgJgb+SpEeXZEcln3qCIgcbDPJQsdsuQY9RjmqTEfQdUDLYpGbh6lWMcHJ1OizL1L0DxhHeqG6ozQ5aNjRMlyCkA1KbMRJQ+6Tsl3xiUGn2w3HipENRRZV6NLx8aILg1TodQLPhnv9Sqxo9TwQaPbDceKtesi9XhR6HggO80JCjATko4Vdwoi3IIIRGNaIgmBqa9EhHjVPAId6DT/UcR5rize0XUB70GZiYHogRJwDLE+SDCi3Bw1OPggtepel+0U7RA5Af3grwomLuRS0B1Ku2y5qkGNRwQFvUvQYpoaKvaIGL1oCIsmGakBEdNUcSEGnes9z0Vk0Dqhx2VxCCt6l6CQ7YqzWOPDmgKCTooXUVHxgBaDXcrpiB+tHeqDt6l6E5rhooGuOiBmXf3gnb0lBFvNSJNgcSgYjxMD09Uneqwo1xIJzHmEEvQMXq0N+I5hK9oiy7v5aBA2yJ3z1S96CyPQ14rsc0PA5IC3qXpftF1jqmiDWhxMByCtesx8zR2GmCYZNA6oBvdieZVb1eOyuIzSxDtigNeuoFHbFRAnerQ3GtRVWgwaYnNEixrRXwQWiNLhW0g+SrChmveBp82ST5onVUEY7lBqRY7aFuXQpVjxUVyQmTVcHYjfUKwh0JuyHmgfMZrsM+hS5hO0HolXzZOWA2CH2x3QaTiWijWnidUsXIcKcIzNQnagjcIFb0aCcLiSBzzQJiFTEZKs1EoQ3YeaBh8ya4Egc0aFGa7A58dVl9op2iB+ZcAaAUV5Ug1BCTjRKta7oeigi2s/5HyCByNMAYN8slSHM/wBifFIdop2iB6OSNag5FCvVIcSrXDbEflGgQdT4IOMcdK9Ew8FwraQ7yK4+KGiqRfNk605IHIcI17wNPmyM+O2luXQrKEY7lFZN6OxHmgI14rine2a7DPoUj2VCa/aBWvBDfNnIYDggadCNcBh0RKlo7rTXU+yze2O5RIc4RrUICl1M1y9NB4cNwUtMQqCo6hAWCdSSAOK5EmTXAkDml5iJSjdhXqUHtEGkybFMak81Fm9oogcvSk/Ey6/hVgTQcOOoVZoXDDMIAdop2iWL1L0DPaLpiniqS0OpqcvVPPdUEHVAn2inaIMUFpx8VS9Az2i0ZWIbB81WOypNAtKGaADZA052BSE2/vnp6Ks3N4Wg46qTTbqOGf4QD7RTtEterQ6uwCB6/wDb/wC34Ujv7rORQpp1rA3j89V1vehjcIKdop2iXc6mBUa6uAQaMk6pO1E7es0dxh3Ix9ESXmw7n8xCAs/EwHNJdomZjvCmuizS6maBntFO0S16NLsLjwQE7U8VztE6XVFNFmxmlp4boC9op2iWvXWkk0CDYk4ht6lGLknB7oAQpqboCBmfJBacf3ugQO0RI4uaCM6eSSL0DPaKJXtF1AqIiOyecNa81ndoiyoucBpmUGtCeXirmj8qzmf1Da8Qh3LtyBWLMvriSCOijp55FK+67Otq2uo9NVntdU0GqDSlozzgDUa3YhNdm3YeFEKGA0ABWuQVjTLmYBoA8ktEnHHXwwTEUXAgrIL0DXaLRk49Wjhh7LEvTEveDUNPGuHqg2S7ei6HpZr+nzglpqaIGAPPRBadj1dTbDrqr/T4+beo/Ky2uJyqVBEIOxCD0JcoHJGBMF2bSPRXiRCMhXwCCT8fAN3x6fPRJdohxr61cCg3oNBk84a15pqFFLxVzRTf2WRA7zgPHktYOQELB/ENrxFUnHmHg0JpywCZuQJttzeIxCChnn0pXyxVpaM84A1GtcQs0PWtBbaKePNAcQxqG14CiFGmCzJrabj8q1yq+hFCgWfOuOtOWCF2iWeaEjZcvQbUjHq2myYLq6LFl7wahp64V8VoNeSMRT5wQNXKJMxuDvBRArHgh3A7+6BI9267TD8+yLelp59GGmtPnkgrGn3E4YDzQhNPH8j41SV6l6DclJu8EHP1CUkvv5V9krJxO+35oiy0Sj3ng71QNTU8a0bhTVLfqn/2Pikr1L0GxKTxJtd0PuqRIRdEIyGBJ5rLEQhbTXa709EB4bA3Ie/ik5ydNbW4UzPFHvWG5+JQMmKd0SHNvbkehxCRvUvQegl44cKgU3HFUm5kN0Bdpw4rFhzDm5Gi4+MSak1KBp8y45k/OC42MRkSEpepeg2pKcLsHZ77o0aE13A7/M1jST++3r6Fa16AUk0tc6ug9dfJCmJ8k93AeZV5t9GuOtAPOn5Kyb0Domn/ANj4p6TnLsHZ+qxL0SWiUe3mPPBA7AH7lNifKqNNzxBtbpmfZLQX/vH/ALJIxEDn6p/9j4pmVnjWjuh91k3qXoNaPDLolBsCfT8JuExrch11QIT6gHUgfPMq96AM5OkG1vU/gJIxTugRX948z6ql6BsR3bnxKiUvUQaUWYDRUn5wSJj3tf0IHAf4WW6KTiTXmry8xaa+PEICXqXqR2Npe0gt21FVSVh3mgNNUDkie9do0EnwXJON38dag9UaJApDLW7dSsyBi4Ab/CgO/AkHRVvT81LB+OR391kPNCQdCR4IGmGpAGuCfM6GxCDlgORASTS2FiSC/QDTiUmYiD0zYlcQsydgkEuGRx5LOhzBbkSPmydlpuI40FOJOFPBAC9dDq4BXjzbQSLWO40zTMA3Nq0tbvaBhwQVwht7wBccgcacVI7A4XsGGoGh5JSdZafuJJxNUSQh1qQ4gjNAO9S9NzcQNFXWuPEY80KVmgTQBjTpxOyBqQgkG44bD8pyJGDRUmgWPMTsQGhoOQ90o+MTiSSg1RMdpeOAoP8AiUjehQY9pBCNHa0gvYRTUaiqDl6PJYvGwxPRKS7LzQFaYl6MLW5kZ7oAQJj9wO3J8/8AKFG7riNj5aJVmJAGZNFrTEuHjiNfdAheuh1cECL3SQdEzDthgOcQXUq1o46lA86bsfacg0A9NfNONigioNQvNvi1JJzK7DjluRIQaU9BIJcMjnwKTvRpaciONBQ7k4U8FyYmmg0tY7igFeomoMWGQCezHCgw81EGfKyhdiTQeZTogQ2ipAw1OK5ekfqkbADck+H+UBIn1H+jQOY/AVP9QdqGnmFm3qXoNRphxMALHaf1KFCgEuLcqZnZIiIjRJ5xBGGOdBsgcMwxuDGg/wC52PgFwfUXbN8Fm3qXoNiDPNdg9oHGgp/4jxJNh4cvZYF62ZONVjT08MECkzBLM8RoUWZiWtEMbVdxJ0+cEzGo4EFZc/E/cd09Agl6vCjlpqDj8wKUvUvQaU88G14/kPAhWlotjC/Umg6a/Nkpf+1yf+FJh9GQxwJ8SgjolTU4lcvS96l6DTMS+Ga/cz0PzyXJWWL8TgPM8kD6ealw3atMPQWbLw2ipHU4/wDiVifUQMGNHMj8BU+pRqNA3PosztEGl/qDtQ09F1r4cTAix2hGR6LMvUvQPNgOLrNddqbopjw2YNaHHc5dAlHT7jXLEUJpjT4Uv2iDSH1F2zfBFhT7Tg9o50w6grI7RTtEG/ElGHSnL5RITMAs4jf3R5CNVg4VCNENQQdQgVjRLGNYM3C53XT5slL136g/v9Alr0DFyiXvXUGnDjAioSv1LFoI09CsuDMObkemibZ9RH8h4YoF71L0ayG/7ajkDRR0u1uJuPIBBWA0uNPHgFoRJZtDQUOmJWc2etwa0Accyiu+pYYDHicEACSMCuXq/wCpD8HNx3bn4In6Qbu8BVAC5bEt3WgePXFZrIkNh1J4jFSJ9S/qPH2QaE3NWt4nJLfUW43DLX8LNfFJNSalakvFuYOVD0wQIXqXJx0sw7jkVeFBa3EDHc4oKR+7CAOZNT5/+KRO9CaRp6ZH0QPqMapA2/KJ9OjYEbHyKBa9S9Ovl2HGlOWCjJdg0rzQdlatY52pGH4TkKYDhUfOCQn41G03PpikIUctNQfZBr/UMW4aGvRZl6YZ9S3Hgq0hvOFQeAwQBvV4QLjQfOKu6WAxNx5AKgnQ3BjQN65lBoulmUwFDvUrMeSDQ5o5+pYZY88EIzQfg9tToW5oKXqXo4lQdXDmBVca6Gw6k8Qg0ZPusAOefiuzMza0nXTms6J9S/qPH2ScSMXGpNUGl9QFaPG2P4KSvT0pFqwcMD0VXSzDpTkUCd6ic/Ss4+KiDFvVoQLiArxpWmLfD2UkMyeiDTZQCgVr1nRp0DACvohifOrfNAefh/yHX3SdydEQPaaJKVFXDx8EGpLQw0cdfZGvSMebDcMygf6gf6+aB6bZcOIy9ll3p6BMh3A7JKIw3lo39cUEuTEpNWmhyPlxXYcqP5Y+ikaM1mAaK/M0Gg2KDkaoceaDRudlmGddw8FBMNP3NHMYIOPiEmp1VoMctNR8CYhQGZ581SLBYMTUDbdA/CmGuGB9118YDEmiyDNU+1oHmV1s67UA9EFpiYuNdNEO5NQ3MeMhx38UONK6t8D7oBMqSANVrwwGigWXIjvE7D1+FGjTgGAxPkg0L0nPQ8Lhnr7pYfUD/XzTMOMHg+YQI3rSk4doqcz5cFmQRVwHHHono80G8TsgdvQplgcOOiz/ANef6jxR4E0HcDsgTuTLZN9Ae4KgEB0SEw0ORtc4GhzGGIxS8w3vkDX8/CvRS31gtABa6oBBtfDDTc1rXHvQicQ1uppjSlaIMyUhPacTDoc/34Hj96diNLaE0ociHNc00wNHNJBTMX/9RYQQx1wcHihl24hznAmkuKir3mhw7xwypjfUvrJikENt3qWuJNrGD7WtAAbDYMtySa4A52g3UWP+r/2t8FxA8gaP6+i4ogRUUUQMyP3Hl+QpK/eevqoogBEzPMqqiiAsv9wTjPvdyCiiAizY33HmVFEFFFFED0ke71Qp7MclFECyiiiBiS+7onlFEAWfc7p6LPUUQRHk/u6FRRBaD/8AQ83IUf7jzUUQDV4P3DmFFEDw+8/8R6oi6ogzZj7ihqKIIooog//Z"/>
          <p:cNvSpPr>
            <a:spLocks noChangeAspect="1" noChangeArrowheads="1"/>
          </p:cNvSpPr>
          <p:nvPr userDrawn="1"/>
        </p:nvSpPr>
        <p:spPr bwMode="auto">
          <a:xfrm>
            <a:off x="207434" y="-2117725"/>
            <a:ext cx="7861300" cy="4419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sz="2173" dirty="0">
              <a:solidFill>
                <a:srgbClr val="000000"/>
              </a:solidFill>
            </a:endParaRPr>
          </a:p>
        </p:txBody>
      </p:sp>
    </p:spTree>
    <p:extLst>
      <p:ext uri="{BB962C8B-B14F-4D97-AF65-F5344CB8AC3E}">
        <p14:creationId xmlns:p14="http://schemas.microsoft.com/office/powerpoint/2010/main" xmlns="" val="16961327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Subtitle and Text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607485" y="1180800"/>
            <a:ext cx="10977033" cy="396000"/>
          </a:xfrm>
          <a:prstGeom prst="rect">
            <a:avLst/>
          </a:prstGeom>
        </p:spPr>
        <p:txBody>
          <a:bodyPr lIns="0"/>
          <a:lstStyle>
            <a:lvl1pPr marL="0" indent="0">
              <a:buNone/>
              <a:defRPr sz="2000">
                <a:solidFill>
                  <a:schemeClr val="accent1"/>
                </a:solidFill>
                <a:latin typeface="+mj-lt"/>
              </a:defRPr>
            </a:lvl1pPr>
            <a:lvl2pPr>
              <a:defRPr sz="2600"/>
            </a:lvl2pPr>
            <a:lvl3pPr>
              <a:defRPr sz="2400"/>
            </a:lvl3pPr>
            <a:lvl4pPr>
              <a:defRPr sz="2200"/>
            </a:lvl4pPr>
            <a:lvl5pPr>
              <a:defRPr sz="2000"/>
            </a:lvl5pPr>
          </a:lstStyle>
          <a:p>
            <a:pPr lvl="0"/>
            <a:r>
              <a:rPr lang="en-US" dirty="0"/>
              <a:t>Click to edit Master text styles</a:t>
            </a:r>
          </a:p>
        </p:txBody>
      </p:sp>
      <p:sp>
        <p:nvSpPr>
          <p:cNvPr id="8" name="Content Placeholder 7"/>
          <p:cNvSpPr>
            <a:spLocks noGrp="1"/>
          </p:cNvSpPr>
          <p:nvPr>
            <p:ph sz="quarter" idx="11"/>
          </p:nvPr>
        </p:nvSpPr>
        <p:spPr>
          <a:xfrm>
            <a:off x="607485" y="1576800"/>
            <a:ext cx="10977033" cy="491430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3"/>
          </p:nvPr>
        </p:nvSpPr>
        <p:spPr>
          <a:xfrm>
            <a:off x="10853807" y="6575425"/>
            <a:ext cx="730711" cy="128588"/>
          </a:xfrm>
          <a:prstGeom prst="rect">
            <a:avLst/>
          </a:prstGeom>
        </p:spPr>
        <p:txBody>
          <a:bodyPr/>
          <a:lstStyle/>
          <a:p>
            <a:pPr>
              <a:defRPr/>
            </a:pPr>
            <a:fld id="{90CBDC3A-D49F-4631-A8C7-55D59B33E5FA}" type="slidenum">
              <a:rPr lang="en-US">
                <a:solidFill>
                  <a:srgbClr val="000000"/>
                </a:solidFill>
              </a:rPr>
              <a:pPr>
                <a:defRPr/>
              </a:pPr>
              <a:t>‹#›</a:t>
            </a:fld>
            <a:endParaRPr lang="en-US" dirty="0">
              <a:solidFill>
                <a:srgbClr val="000000"/>
              </a:solidFill>
            </a:endParaRPr>
          </a:p>
        </p:txBody>
      </p:sp>
      <p:sp>
        <p:nvSpPr>
          <p:cNvPr id="9" name="Titelplatzhalter 11"/>
          <p:cNvSpPr>
            <a:spLocks noGrp="1"/>
          </p:cNvSpPr>
          <p:nvPr>
            <p:ph type="title"/>
          </p:nvPr>
        </p:nvSpPr>
        <p:spPr bwMode="auto">
          <a:xfrm>
            <a:off x="573618" y="2"/>
            <a:ext cx="10937924" cy="1102299"/>
          </a:xfrm>
          <a:prstGeom prst="rect">
            <a:avLst/>
          </a:prstGeom>
          <a:noFill/>
          <a:ln w="12700">
            <a:noFill/>
            <a:miter lim="800000"/>
            <a:headEnd/>
            <a:tailEnd/>
          </a:ln>
        </p:spPr>
        <p:txBody>
          <a:bodyPr vert="horz" wrap="square" lIns="0" tIns="0" rIns="0" bIns="72000" numCol="1" anchor="b" anchorCtr="0" compatLnSpc="1">
            <a:prstTxWarp prst="textNoShape">
              <a:avLst/>
            </a:prstTxWarp>
            <a:noAutofit/>
          </a:bodyPr>
          <a:lstStyle/>
          <a:p>
            <a:endParaRPr lang="en-US" noProof="0" dirty="0"/>
          </a:p>
        </p:txBody>
      </p:sp>
    </p:spTree>
    <p:extLst>
      <p:ext uri="{BB962C8B-B14F-4D97-AF65-F5344CB8AC3E}">
        <p14:creationId xmlns:p14="http://schemas.microsoft.com/office/powerpoint/2010/main" xmlns="" val="65982742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0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xmlns="" val="47952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1F485-90B0-43AF-AB80-E11CA6619988}" type="datetime1">
              <a:rPr lang="en-IN" smtClean="0">
                <a:solidFill>
                  <a:prstClr val="black">
                    <a:tint val="75000"/>
                  </a:prstClr>
                </a:solidFill>
              </a:rPr>
              <a:pPr/>
              <a:t>26-08-2019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Confidential © Lorhan IT Services 2019</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10" name="image62.jpeg"/>
          <p:cNvPicPr>
            <a:picLocks noChangeAspect="1"/>
          </p:cNvPicPr>
          <p:nvPr userDrawn="1"/>
        </p:nvPicPr>
        <p:blipFill>
          <a:blip r:embed="rId2" cstate="screen">
            <a:extLst>
              <a:ext uri="{28A0092B-C50C-407E-A947-70E740481C1C}">
                <a14:useLocalDpi xmlns:a14="http://schemas.microsoft.com/office/drawing/2010/main" xmlns=""/>
              </a:ext>
            </a:extLst>
          </a:blip>
          <a:srcRect/>
          <a:stretch>
            <a:fillRect/>
          </a:stretch>
        </p:blipFill>
        <p:spPr>
          <a:xfrm>
            <a:off x="50970" y="-2345"/>
            <a:ext cx="12152797" cy="6859217"/>
          </a:xfrm>
          <a:prstGeom prst="rect">
            <a:avLst/>
          </a:prstGeom>
          <a:ln w="12700">
            <a:miter lim="400000"/>
          </a:ln>
        </p:spPr>
      </p:pic>
      <p:sp>
        <p:nvSpPr>
          <p:cNvPr id="11" name="Shape 509"/>
          <p:cNvSpPr/>
          <p:nvPr userDrawn="1"/>
        </p:nvSpPr>
        <p:spPr>
          <a:xfrm>
            <a:off x="2028" y="0"/>
            <a:ext cx="12201739" cy="6856875"/>
          </a:xfrm>
          <a:prstGeom prst="rect">
            <a:avLst/>
          </a:prstGeom>
          <a:gradFill>
            <a:gsLst>
              <a:gs pos="0">
                <a:srgbClr val="FDB68B">
                  <a:alpha val="81835"/>
                </a:srgbClr>
              </a:gs>
              <a:gs pos="100000">
                <a:srgbClr val="E93F79">
                  <a:alpha val="81835"/>
                </a:srgbClr>
              </a:gs>
            </a:gsLst>
            <a:lin ang="4500000"/>
          </a:gradFill>
          <a:ln w="12700">
            <a:miter lim="400000"/>
          </a:ln>
        </p:spPr>
        <p:txBody>
          <a:bodyPr lIns="67711" tIns="67711" rIns="67711" bIns="67711" anchor="ctr"/>
          <a:lstStyle/>
          <a:p>
            <a:pPr defTabSz="228413">
              <a:defRPr sz="3200">
                <a:solidFill>
                  <a:srgbClr val="00C6FD"/>
                </a:solidFill>
                <a:latin typeface="Helvetica Light"/>
                <a:ea typeface="Helvetica Light"/>
                <a:cs typeface="Helvetica Light"/>
                <a:sym typeface="Helvetica Light"/>
              </a:defRPr>
            </a:pPr>
            <a:endParaRPr sz="4264" dirty="0">
              <a:solidFill>
                <a:srgbClr val="00C6FD"/>
              </a:solidFill>
              <a:latin typeface="Helvetica Light"/>
              <a:ea typeface="Helvetica Light"/>
              <a:cs typeface="Helvetica Light"/>
              <a:sym typeface="Helvetica Light"/>
            </a:endParaRPr>
          </a:p>
        </p:txBody>
      </p:sp>
      <p:sp>
        <p:nvSpPr>
          <p:cNvPr id="14" name="Shape 206"/>
          <p:cNvSpPr/>
          <p:nvPr userDrawn="1"/>
        </p:nvSpPr>
        <p:spPr>
          <a:xfrm>
            <a:off x="5716415" y="3861783"/>
            <a:ext cx="821925" cy="5"/>
          </a:xfrm>
          <a:prstGeom prst="line">
            <a:avLst/>
          </a:prstGeom>
          <a:ln w="38100">
            <a:solidFill>
              <a:srgbClr val="FFFFFF"/>
            </a:solidFill>
            <a:miter lim="400000"/>
          </a:ln>
        </p:spPr>
        <p:txBody>
          <a:bodyPr lIns="60937" tIns="60937" rIns="60937" bIns="60937"/>
          <a:lstStyle/>
          <a:p>
            <a:pPr defTabSz="228413"/>
            <a:endParaRPr sz="472" dirty="0">
              <a:solidFill>
                <a:prstClr val="black"/>
              </a:solidFill>
            </a:endParaRPr>
          </a:p>
        </p:txBody>
      </p:sp>
      <p:sp>
        <p:nvSpPr>
          <p:cNvPr id="16" name="Title 1"/>
          <p:cNvSpPr>
            <a:spLocks noGrp="1"/>
          </p:cNvSpPr>
          <p:nvPr>
            <p:ph type="title" hasCustomPrompt="1"/>
          </p:nvPr>
        </p:nvSpPr>
        <p:spPr>
          <a:xfrm>
            <a:off x="838200" y="3081157"/>
            <a:ext cx="10515600" cy="692211"/>
          </a:xfrm>
        </p:spPr>
        <p:txBody>
          <a:bodyPr>
            <a:noAutofit/>
          </a:bodyPr>
          <a:lstStyle>
            <a:lvl1pPr algn="ctr">
              <a:defRPr sz="6400" baseline="0">
                <a:solidFill>
                  <a:schemeClr val="bg1"/>
                </a:solidFill>
                <a:latin typeface="Arial Narrow" panose="020B0606020202030204" pitchFamily="34" charset="0"/>
              </a:defRPr>
            </a:lvl1pPr>
          </a:lstStyle>
          <a:p>
            <a:r>
              <a:rPr lang="en-US" dirty="0"/>
              <a:t>Section Heading</a:t>
            </a:r>
          </a:p>
        </p:txBody>
      </p:sp>
    </p:spTree>
    <p:extLst>
      <p:ext uri="{BB962C8B-B14F-4D97-AF65-F5344CB8AC3E}">
        <p14:creationId xmlns:p14="http://schemas.microsoft.com/office/powerpoint/2010/main" xmlns="" val="18541860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0" name="Content Placeholder 9"/>
          <p:cNvSpPr>
            <a:spLocks noGrp="1"/>
          </p:cNvSpPr>
          <p:nvPr>
            <p:ph sz="quarter" idx="12" hasCustomPrompt="1"/>
          </p:nvPr>
        </p:nvSpPr>
        <p:spPr>
          <a:xfrm>
            <a:off x="609601" y="1901371"/>
            <a:ext cx="10970683" cy="4304168"/>
          </a:xfrm>
        </p:spPr>
        <p:txBody>
          <a:bodyPr>
            <a:noAutofit/>
          </a:bodyPr>
          <a:lstStyle>
            <a:lvl1pPr>
              <a:lnSpc>
                <a:spcPct val="100000"/>
              </a:lnSpc>
              <a:buClrTx/>
              <a:buSzPct val="100000"/>
              <a:defRPr sz="2000">
                <a:solidFill>
                  <a:schemeClr val="tx1"/>
                </a:solidFill>
              </a:defRPr>
            </a:lvl1pPr>
            <a:lvl2pPr>
              <a:lnSpc>
                <a:spcPct val="100000"/>
              </a:lnSpc>
              <a:buClrTx/>
              <a:buSzPct val="100000"/>
              <a:defRPr sz="2000">
                <a:solidFill>
                  <a:schemeClr val="tx1"/>
                </a:solidFill>
              </a:defRPr>
            </a:lvl2pPr>
            <a:lvl3pPr>
              <a:lnSpc>
                <a:spcPct val="100000"/>
              </a:lnSpc>
              <a:buClrTx/>
              <a:buSzPct val="100000"/>
              <a:defRPr sz="2000">
                <a:solidFill>
                  <a:schemeClr val="tx1"/>
                </a:solidFill>
              </a:defRPr>
            </a:lvl3pPr>
            <a:lvl4pPr>
              <a:lnSpc>
                <a:spcPct val="100000"/>
              </a:lnSpc>
              <a:buClrTx/>
              <a:buSzPct val="100000"/>
              <a:defRPr sz="2000">
                <a:solidFill>
                  <a:schemeClr val="tx1"/>
                </a:solidFill>
              </a:defRPr>
            </a:lvl4pPr>
            <a:lvl5pPr>
              <a:lnSpc>
                <a:spcPct val="100000"/>
              </a:lnSpc>
              <a:buClrTx/>
              <a:buSzPct val="100000"/>
              <a:defRPr sz="2000">
                <a:solidFill>
                  <a:schemeClr val="tx1"/>
                </a:solidFill>
              </a:defRPr>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cxnSp>
        <p:nvCxnSpPr>
          <p:cNvPr id="7" name="Straight Connector 6"/>
          <p:cNvCxnSpPr/>
          <p:nvPr userDrawn="1"/>
        </p:nvCxnSpPr>
        <p:spPr>
          <a:xfrm>
            <a:off x="610659" y="1162050"/>
            <a:ext cx="11581341" cy="0"/>
          </a:xfrm>
          <a:prstGeom prst="line">
            <a:avLst/>
          </a:prstGeom>
          <a:ln w="12700">
            <a:solidFill>
              <a:srgbClr val="993399"/>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614714" y="94344"/>
            <a:ext cx="10940348" cy="1008970"/>
          </a:xfrm>
        </p:spPr>
        <p:txBody>
          <a:bodyPr>
            <a:noAutofit/>
          </a:bodyPr>
          <a:lstStyle>
            <a:lvl1pPr>
              <a:lnSpc>
                <a:spcPct val="100000"/>
              </a:lnSpc>
              <a:defRPr b="0">
                <a:solidFill>
                  <a:schemeClr val="tx1"/>
                </a:solidFill>
              </a:defRPr>
            </a:lvl1pPr>
          </a:lstStyle>
          <a:p>
            <a:r>
              <a:rPr lang="en-US" dirty="0"/>
              <a:t>Master Title Slide Headline</a:t>
            </a:r>
            <a:endParaRPr lang="en-CA" dirty="0"/>
          </a:p>
        </p:txBody>
      </p:sp>
      <p:sp>
        <p:nvSpPr>
          <p:cNvPr id="8" name="TextBox 7"/>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000000"/>
                </a:solidFill>
                <a:cs typeface="Arial" pitchFamily="34" charset="0"/>
              </a:rPr>
              <a:pPr algn="r"/>
              <a:t>‹#›</a:t>
            </a:fld>
            <a:endParaRPr lang="en-CA" sz="900" dirty="0">
              <a:solidFill>
                <a:srgbClr val="000000"/>
              </a:solidFill>
              <a:cs typeface="Arial" pitchFamily="34" charset="0"/>
            </a:endParaRPr>
          </a:p>
        </p:txBody>
      </p:sp>
      <p:sp>
        <p:nvSpPr>
          <p:cNvPr id="3" name="Text Placeholder 2"/>
          <p:cNvSpPr>
            <a:spLocks noGrp="1"/>
          </p:cNvSpPr>
          <p:nvPr>
            <p:ph type="body" sz="quarter" idx="13" hasCustomPrompt="1"/>
          </p:nvPr>
        </p:nvSpPr>
        <p:spPr>
          <a:xfrm>
            <a:off x="592667" y="1271589"/>
            <a:ext cx="11051117" cy="376237"/>
          </a:xfrm>
        </p:spPr>
        <p:txBody>
          <a:bodyPr>
            <a:noAutofit/>
          </a:bodyPr>
          <a:lstStyle>
            <a:lvl1pPr marL="0" indent="0">
              <a:lnSpc>
                <a:spcPct val="100000"/>
              </a:lnSpc>
              <a:buFontTx/>
              <a:buNone/>
              <a:defRPr sz="1800">
                <a:solidFill>
                  <a:srgbClr val="993399"/>
                </a:solidFill>
              </a:defRPr>
            </a:lvl1pPr>
          </a:lstStyle>
          <a:p>
            <a:pPr lvl="0"/>
            <a:r>
              <a:rPr lang="en-US" dirty="0" err="1"/>
              <a:t>Subheader</a:t>
            </a:r>
            <a:r>
              <a:rPr lang="en-US" dirty="0"/>
              <a:t> here</a:t>
            </a:r>
            <a:endParaRPr lang="en-GB" dirty="0"/>
          </a:p>
        </p:txBody>
      </p:sp>
    </p:spTree>
    <p:extLst>
      <p:ext uri="{BB962C8B-B14F-4D97-AF65-F5344CB8AC3E}">
        <p14:creationId xmlns:p14="http://schemas.microsoft.com/office/powerpoint/2010/main" xmlns="" val="18737623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TextBox 5"/>
          <p:cNvSpPr txBox="1"/>
          <p:nvPr userDrawn="1"/>
        </p:nvSpPr>
        <p:spPr>
          <a:xfrm>
            <a:off x="10859597"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a:solidFill>
                  <a:srgbClr val="000000"/>
                </a:solidFill>
                <a:cs typeface="Arial" pitchFamily="34" charset="0"/>
              </a:rPr>
              <a:pPr algn="r"/>
              <a:t>‹#›</a:t>
            </a:fld>
            <a:endParaRPr lang="en-CA" sz="900" dirty="0">
              <a:solidFill>
                <a:srgbClr val="000000"/>
              </a:solidFill>
              <a:cs typeface="Arial" pitchFamily="34" charset="0"/>
            </a:endParaRPr>
          </a:p>
        </p:txBody>
      </p:sp>
      <p:sp>
        <p:nvSpPr>
          <p:cNvPr id="10" name="Title 3"/>
          <p:cNvSpPr>
            <a:spLocks noGrp="1"/>
          </p:cNvSpPr>
          <p:nvPr>
            <p:ph type="title" hasCustomPrompt="1"/>
          </p:nvPr>
        </p:nvSpPr>
        <p:spPr>
          <a:xfrm>
            <a:off x="614714" y="94344"/>
            <a:ext cx="10940348" cy="1008970"/>
          </a:xfrm>
        </p:spPr>
        <p:txBody>
          <a:bodyPr>
            <a:noAutofit/>
          </a:bodyPr>
          <a:lstStyle>
            <a:lvl1pPr>
              <a:lnSpc>
                <a:spcPct val="100000"/>
              </a:lnSpc>
              <a:defRPr b="0">
                <a:solidFill>
                  <a:schemeClr val="tx1"/>
                </a:solidFill>
              </a:defRPr>
            </a:lvl1pPr>
          </a:lstStyle>
          <a:p>
            <a:r>
              <a:rPr lang="en-US" dirty="0"/>
              <a:t>Master Title Slide Headline</a:t>
            </a:r>
            <a:endParaRPr lang="en-CA" dirty="0"/>
          </a:p>
        </p:txBody>
      </p:sp>
      <p:cxnSp>
        <p:nvCxnSpPr>
          <p:cNvPr id="9" name="Straight Connector 8"/>
          <p:cNvCxnSpPr/>
          <p:nvPr userDrawn="1"/>
        </p:nvCxnSpPr>
        <p:spPr>
          <a:xfrm>
            <a:off x="610659" y="1162050"/>
            <a:ext cx="11581341" cy="0"/>
          </a:xfrm>
          <a:prstGeom prst="line">
            <a:avLst/>
          </a:prstGeom>
          <a:ln w="12700">
            <a:solidFill>
              <a:srgbClr val="99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615089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rgbClr val="FFC000"/>
                </a:solidFill>
              </a:defRPr>
            </a:lvl1pPr>
          </a:lstStyle>
          <a:p>
            <a:r>
              <a:rPr lang="en-US"/>
              <a:t>Click to edit Master title style</a:t>
            </a:r>
            <a:endParaRPr lang="en-AU"/>
          </a:p>
        </p:txBody>
      </p:sp>
    </p:spTree>
    <p:extLst>
      <p:ext uri="{BB962C8B-B14F-4D97-AF65-F5344CB8AC3E}">
        <p14:creationId xmlns:p14="http://schemas.microsoft.com/office/powerpoint/2010/main" xmlns="" val="313190815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70373" y="160421"/>
            <a:ext cx="11237314" cy="956450"/>
          </a:xfrm>
          <a:noFill/>
        </p:spPr>
        <p:txBody>
          <a:bodyPr anchor="b"/>
          <a:lstStyle>
            <a:lvl1pPr>
              <a:defRPr sz="3600" b="0">
                <a:solidFill>
                  <a:schemeClr val="tx1">
                    <a:lumMod val="75000"/>
                    <a:lumOff val="25000"/>
                  </a:schemeClr>
                </a:solidFill>
                <a:latin typeface="+mj-lt"/>
              </a:defRPr>
            </a:lvl1pPr>
          </a:lstStyle>
          <a:p>
            <a:endParaRPr lang="en-CA" dirty="0"/>
          </a:p>
        </p:txBody>
      </p:sp>
    </p:spTree>
    <p:extLst>
      <p:ext uri="{BB962C8B-B14F-4D97-AF65-F5344CB8AC3E}">
        <p14:creationId xmlns:p14="http://schemas.microsoft.com/office/powerpoint/2010/main" xmlns="" val="10590122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662400" y="6546849"/>
            <a:ext cx="3860800" cy="157164"/>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10853809" y="6546849"/>
            <a:ext cx="677794" cy="157164"/>
          </a:xfrm>
          <a:prstGeom prst="rect">
            <a:avLst/>
          </a:prstGeom>
        </p:spPr>
        <p:txBody>
          <a:bodyPr/>
          <a:lstStyle/>
          <a:p>
            <a:fld id="{EA39EBD9-AD3B-4CB3-881C-52436735A6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32068803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Click to edit Master title style</a:t>
            </a:r>
            <a:endParaRPr lang="en-GB" dirty="0"/>
          </a:p>
        </p:txBody>
      </p:sp>
      <p:sp>
        <p:nvSpPr>
          <p:cNvPr id="3" name="Text Placeholder 2"/>
          <p:cNvSpPr>
            <a:spLocks noGrp="1"/>
          </p:cNvSpPr>
          <p:nvPr>
            <p:ph type="body" sz="quarter" idx="13"/>
          </p:nvPr>
        </p:nvSpPr>
        <p:spPr>
          <a:xfrm>
            <a:off x="508000" y="1346200"/>
            <a:ext cx="11184467" cy="541867"/>
          </a:xfrm>
        </p:spPr>
        <p:txBody>
          <a:bodyPr/>
          <a:lstStyle>
            <a:lvl1pPr marL="0" indent="0">
              <a:buNone/>
              <a:defRPr sz="1600">
                <a:solidFill>
                  <a:schemeClr val="accent4"/>
                </a:solidFill>
              </a:defRPr>
            </a:lvl1pPr>
            <a:lvl2pPr>
              <a:defRPr sz="1867">
                <a:solidFill>
                  <a:schemeClr val="accent4"/>
                </a:solidFill>
              </a:defRPr>
            </a:lvl2pPr>
            <a:lvl3pPr>
              <a:defRPr sz="1600">
                <a:solidFill>
                  <a:schemeClr val="accent4"/>
                </a:solidFill>
              </a:defRPr>
            </a:lvl3pPr>
            <a:lvl4pPr>
              <a:defRPr sz="1467">
                <a:solidFill>
                  <a:schemeClr val="accent4"/>
                </a:solidFill>
              </a:defRPr>
            </a:lvl4pPr>
            <a:lvl5pPr>
              <a:defRPr sz="1400">
                <a:solidFill>
                  <a:schemeClr val="accent4"/>
                </a:solidFill>
              </a:defRPr>
            </a:lvl5pPr>
          </a:lstStyle>
          <a:p>
            <a:pPr lvl="0"/>
            <a:r>
              <a:rPr lang="en-US" dirty="0"/>
              <a:t>Edit Master text styles</a:t>
            </a:r>
          </a:p>
        </p:txBody>
      </p:sp>
    </p:spTree>
    <p:extLst>
      <p:ext uri="{BB962C8B-B14F-4D97-AF65-F5344CB8AC3E}">
        <p14:creationId xmlns:p14="http://schemas.microsoft.com/office/powerpoint/2010/main" xmlns="" val="393364235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0CBDC3A-D49F-4631-A8C7-55D59B33E5FA}" type="slidenum">
              <a:rPr lang="en-US">
                <a:solidFill>
                  <a:srgbClr val="000000"/>
                </a:solidFill>
              </a:rPr>
              <a:pPr>
                <a:defRPr/>
              </a:pPr>
              <a:t>‹#›</a:t>
            </a:fld>
            <a:endParaRPr lang="en-US" dirty="0">
              <a:solidFill>
                <a:srgbClr val="000000"/>
              </a:solidFill>
            </a:endParaRPr>
          </a:p>
        </p:txBody>
      </p:sp>
      <p:sp>
        <p:nvSpPr>
          <p:cNvPr id="5" name="Title 4"/>
          <p:cNvSpPr>
            <a:spLocks noGrp="1"/>
          </p:cNvSpPr>
          <p:nvPr>
            <p:ph type="title"/>
          </p:nvPr>
        </p:nvSpPr>
        <p:spPr/>
        <p:txBody>
          <a:bodyPr/>
          <a:lstStyle/>
          <a:p>
            <a:r>
              <a:rPr lang="fr-CA"/>
              <a:t>Click to edit Master title style</a:t>
            </a:r>
            <a:endParaRPr lang="en-AU"/>
          </a:p>
        </p:txBody>
      </p:sp>
      <p:sp>
        <p:nvSpPr>
          <p:cNvPr id="6" name="Text Placeholder 16"/>
          <p:cNvSpPr>
            <a:spLocks noGrp="1"/>
          </p:cNvSpPr>
          <p:nvPr>
            <p:ph type="body" sz="quarter" idx="10"/>
          </p:nvPr>
        </p:nvSpPr>
        <p:spPr>
          <a:xfrm>
            <a:off x="607486" y="896400"/>
            <a:ext cx="10977033" cy="396000"/>
          </a:xfrm>
          <a:prstGeom prst="rect">
            <a:avLst/>
          </a:prstGeom>
        </p:spPr>
        <p:txBody>
          <a:bodyPr lIns="0"/>
          <a:lstStyle>
            <a:lvl1pPr marL="0" indent="0">
              <a:buNone/>
              <a:defRPr sz="3200">
                <a:solidFill>
                  <a:srgbClr val="551155"/>
                </a:solidFill>
                <a:latin typeface="+mj-lt"/>
              </a:defRPr>
            </a:lvl1pPr>
            <a:lvl2pPr>
              <a:defRPr sz="3467"/>
            </a:lvl2pPr>
            <a:lvl3pPr>
              <a:defRPr sz="3200"/>
            </a:lvl3pPr>
            <a:lvl4pPr>
              <a:defRPr sz="2933"/>
            </a:lvl4pPr>
            <a:lvl5pPr>
              <a:defRPr sz="2667"/>
            </a:lvl5pPr>
          </a:lstStyle>
          <a:p>
            <a:pPr lvl="0"/>
            <a:r>
              <a:rPr lang="en-AU" noProof="0"/>
              <a:t>Click to edit Master text styles</a:t>
            </a:r>
          </a:p>
        </p:txBody>
      </p:sp>
      <p:sp>
        <p:nvSpPr>
          <p:cNvPr id="2" name="Footer Placeholder 1"/>
          <p:cNvSpPr>
            <a:spLocks noGrp="1"/>
          </p:cNvSpPr>
          <p:nvPr>
            <p:ph type="ftr" sz="quarter" idx="13"/>
          </p:nvPr>
        </p:nvSpPr>
        <p:spPr>
          <a:xfrm>
            <a:off x="607486" y="6575426"/>
            <a:ext cx="5414433" cy="128588"/>
          </a:xfrm>
          <a:prstGeom prst="rect">
            <a:avLst/>
          </a:prstGeom>
        </p:spPr>
        <p:txBody>
          <a:bodyPr/>
          <a:lstStyle/>
          <a:p>
            <a:endParaRPr lang="en-AU" dirty="0">
              <a:solidFill>
                <a:srgbClr val="000000"/>
              </a:solidFill>
            </a:endParaRPr>
          </a:p>
        </p:txBody>
      </p:sp>
    </p:spTree>
    <p:extLst>
      <p:ext uri="{BB962C8B-B14F-4D97-AF65-F5344CB8AC3E}">
        <p14:creationId xmlns:p14="http://schemas.microsoft.com/office/powerpoint/2010/main" xmlns="" val="299806231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lvl1pPr>
              <a:defRPr sz="3200">
                <a:solidFill>
                  <a:srgbClr val="FF9500"/>
                </a:solidFill>
              </a:defRPr>
            </a:lvl1pPr>
          </a:lstStyle>
          <a:p>
            <a:r>
              <a:rPr lang="en-US" dirty="0"/>
              <a:t>Click to edit Master title style</a:t>
            </a:r>
          </a:p>
        </p:txBody>
      </p:sp>
      <p:sp>
        <p:nvSpPr>
          <p:cNvPr id="4" name="Slide Number Placeholder 3"/>
          <p:cNvSpPr>
            <a:spLocks noGrp="1"/>
          </p:cNvSpPr>
          <p:nvPr>
            <p:ph type="sldNum" sz="quarter" idx="21"/>
          </p:nvPr>
        </p:nvSpPr>
        <p:spPr>
          <a:xfrm>
            <a:off x="11506202" y="6519009"/>
            <a:ext cx="304799" cy="206375"/>
          </a:xfrm>
          <a:prstGeom prst="rect">
            <a:avLst/>
          </a:prstGeom>
        </p:spPr>
        <p:txBody>
          <a:bodyPr/>
          <a:lstStyle/>
          <a:p>
            <a:fld id="{4F9AC08D-23A9-440E-BCB9-AA1E9877CC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24014574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11287221" y="6432425"/>
            <a:ext cx="645139" cy="244476"/>
          </a:xfrm>
        </p:spPr>
        <p:txBody>
          <a:bodyPr/>
          <a:lstStyle>
            <a:lvl1pPr>
              <a:defRPr>
                <a:solidFill>
                  <a:schemeClr val="bg1">
                    <a:lumMod val="50000"/>
                  </a:schemeClr>
                </a:solidFill>
                <a:latin typeface="Raleway" panose="020B0503030101060003" pitchFamily="34" charset="0"/>
              </a:defRPr>
            </a:lvl1pPr>
          </a:lstStyle>
          <a:p>
            <a:pPr defTabSz="609585"/>
            <a:fld id="{0DF73694-2F0A-6047-95EA-1282BFCC7D6C}" type="slidenum">
              <a:rPr lang="en-US" smtClean="0">
                <a:solidFill>
                  <a:srgbClr val="FFFFFF">
                    <a:lumMod val="50000"/>
                  </a:srgbClr>
                </a:solidFill>
              </a:rPr>
              <a:pPr defTabSz="609585"/>
              <a:t>‹#›</a:t>
            </a:fld>
            <a:endParaRPr lang="en-US">
              <a:solidFill>
                <a:srgbClr val="FFFFFF">
                  <a:lumMod val="50000"/>
                </a:srgbClr>
              </a:solidFill>
            </a:endParaRPr>
          </a:p>
        </p:txBody>
      </p:sp>
      <p:grpSp>
        <p:nvGrpSpPr>
          <p:cNvPr id="5" name="Group 4"/>
          <p:cNvGrpSpPr/>
          <p:nvPr userDrawn="1"/>
        </p:nvGrpSpPr>
        <p:grpSpPr>
          <a:xfrm>
            <a:off x="345992" y="889690"/>
            <a:ext cx="11586368" cy="1"/>
            <a:chOff x="259494" y="865508"/>
            <a:chExt cx="8689776" cy="1"/>
          </a:xfrm>
        </p:grpSpPr>
        <p:cxnSp>
          <p:nvCxnSpPr>
            <p:cNvPr id="6" name="Straight Connector 5"/>
            <p:cNvCxnSpPr/>
            <p:nvPr/>
          </p:nvCxnSpPr>
          <p:spPr>
            <a:xfrm flipH="1">
              <a:off x="811946" y="865508"/>
              <a:ext cx="8137324" cy="0"/>
            </a:xfrm>
            <a:prstGeom prst="line">
              <a:avLst/>
            </a:prstGeom>
            <a:ln w="12700">
              <a:solidFill>
                <a:srgbClr val="3C3545"/>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V="1">
              <a:off x="535720" y="589283"/>
              <a:ext cx="0" cy="552451"/>
            </a:xfrm>
            <a:prstGeom prst="line">
              <a:avLst/>
            </a:prstGeom>
            <a:ln w="12700">
              <a:solidFill>
                <a:srgbClr val="C8102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998090971"/>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Sub Title and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685800" y="381000"/>
            <a:ext cx="11125200" cy="540660"/>
          </a:xfrm>
        </p:spPr>
        <p:txBody>
          <a:bodyPr/>
          <a:lstStyle>
            <a:lvl1pPr>
              <a:lnSpc>
                <a:spcPct val="80000"/>
              </a:lnSpc>
              <a:defRPr/>
            </a:lvl1pPr>
          </a:lstStyle>
          <a:p>
            <a:r>
              <a:rPr lang="en-US"/>
              <a:t>Click to edit Master title style</a:t>
            </a:r>
          </a:p>
        </p:txBody>
      </p:sp>
      <p:sp>
        <p:nvSpPr>
          <p:cNvPr id="3" name="Content Placeholder 2"/>
          <p:cNvSpPr>
            <a:spLocks noGrp="1"/>
          </p:cNvSpPr>
          <p:nvPr>
            <p:ph sz="quarter" idx="19"/>
          </p:nvPr>
        </p:nvSpPr>
        <p:spPr>
          <a:xfrm>
            <a:off x="685800" y="921659"/>
            <a:ext cx="11125200" cy="678541"/>
          </a:xfrm>
        </p:spPr>
        <p:txBody>
          <a:bodyPr lIns="0" tIns="0" rIns="0" bIns="0">
            <a:noAutofit/>
          </a:bodyPr>
          <a:lstStyle>
            <a:lvl1pPr>
              <a:defRPr>
                <a:solidFill>
                  <a:schemeClr val="accent5">
                    <a:lumMod val="50000"/>
                  </a:schemeClr>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endParaRPr lang="en-IN"/>
          </a:p>
        </p:txBody>
      </p:sp>
    </p:spTree>
    <p:extLst>
      <p:ext uri="{BB962C8B-B14F-4D97-AF65-F5344CB8AC3E}">
        <p14:creationId xmlns:p14="http://schemas.microsoft.com/office/powerpoint/2010/main" xmlns="" val="365477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228413"/>
            <a:fld id="{8FB72FC2-521E-409B-98FF-ED5A75A7E6C7}" type="datetime1">
              <a:rPr lang="en-IN" smtClean="0">
                <a:solidFill>
                  <a:prstClr val="black">
                    <a:tint val="75000"/>
                  </a:prstClr>
                </a:solidFill>
              </a:rPr>
              <a:pPr defTabSz="228413"/>
              <a:t>26-08-2019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228413"/>
            <a:r>
              <a:rPr lang="en-US">
                <a:solidFill>
                  <a:prstClr val="black">
                    <a:tint val="75000"/>
                  </a:prstClr>
                </a:solidFill>
              </a:rPr>
              <a:t>Confidential © Lorhan IT Services 2019</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228413"/>
            <a:fld id="{48F63A3B-78C7-47BE-AE5E-E10140E04643}" type="slidenum">
              <a:rPr lang="en-US" smtClean="0">
                <a:solidFill>
                  <a:prstClr val="black">
                    <a:tint val="75000"/>
                  </a:prstClr>
                </a:solidFill>
              </a:rPr>
              <a:pPr defTabSz="228413"/>
              <a:t>‹#›</a:t>
            </a:fld>
            <a:endParaRPr lang="en-US" dirty="0">
              <a:solidFill>
                <a:prstClr val="black">
                  <a:tint val="75000"/>
                </a:prstClr>
              </a:solidFill>
            </a:endParaRPr>
          </a:p>
        </p:txBody>
      </p:sp>
    </p:spTree>
    <p:extLst>
      <p:ext uri="{BB962C8B-B14F-4D97-AF65-F5344CB8AC3E}">
        <p14:creationId xmlns:p14="http://schemas.microsoft.com/office/powerpoint/2010/main" xmlns="" val="2162912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7" r:id="rId12"/>
    <p:sldLayoutId id="2147483731" r:id="rId13"/>
    <p:sldLayoutId id="2147483732" r:id="rId14"/>
    <p:sldLayoutId id="2147483735" r:id="rId15"/>
    <p:sldLayoutId id="2147483736" r:id="rId16"/>
    <p:sldLayoutId id="2147483737" r:id="rId17"/>
    <p:sldLayoutId id="2147483770" r:id="rId18"/>
    <p:sldLayoutId id="2147483771" r:id="rId19"/>
    <p:sldLayoutId id="2147483772" r:id="rId20"/>
    <p:sldLayoutId id="2147483773" r:id="rId21"/>
    <p:sldLayoutId id="2147483774" r:id="rId22"/>
    <p:sldLayoutId id="2147483775" r:id="rId23"/>
    <p:sldLayoutId id="2147483827" r:id="rId24"/>
    <p:sldLayoutId id="2147483828" r:id="rId25"/>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140" y="321733"/>
            <a:ext cx="10126262" cy="839568"/>
          </a:xfrm>
          <a:prstGeom prst="rect">
            <a:avLst/>
          </a:prstGeom>
        </p:spPr>
        <p:txBody>
          <a:bodyPr vert="horz" lIns="0" tIns="34295" rIns="0" bIns="0" rtlCol="0" anchor="t" anchorCtr="0">
            <a:noAutofit/>
          </a:bodyPr>
          <a:lstStyle/>
          <a:p>
            <a:pPr lvl="0"/>
            <a:r>
              <a:rPr lang="en-US"/>
              <a:t>Click to edit Master title style</a:t>
            </a:r>
            <a:endParaRPr lang="en-AU"/>
          </a:p>
        </p:txBody>
      </p:sp>
      <p:sp>
        <p:nvSpPr>
          <p:cNvPr id="8" name="Text Placeholder 7"/>
          <p:cNvSpPr>
            <a:spLocks noGrp="1"/>
          </p:cNvSpPr>
          <p:nvPr>
            <p:ph type="body" idx="1"/>
          </p:nvPr>
        </p:nvSpPr>
        <p:spPr>
          <a:xfrm>
            <a:off x="507139" y="1427163"/>
            <a:ext cx="11186191" cy="489204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p:cNvSpPr txBox="1"/>
          <p:nvPr/>
        </p:nvSpPr>
        <p:spPr>
          <a:xfrm>
            <a:off x="8424334" y="6354233"/>
            <a:ext cx="3268133" cy="285009"/>
          </a:xfrm>
          <a:prstGeom prst="rect">
            <a:avLst/>
          </a:prstGeom>
          <a:noFill/>
        </p:spPr>
        <p:txBody>
          <a:bodyPr wrap="square" lIns="0" tIns="0" rIns="0" bIns="0" rtlCol="0" anchor="b" anchorCtr="0">
            <a:noAutofit/>
          </a:bodyPr>
          <a:lstStyle/>
          <a:p>
            <a:pPr algn="r" defTabSz="1219170" fontAlgn="base">
              <a:spcBef>
                <a:spcPct val="0"/>
              </a:spcBef>
              <a:spcAft>
                <a:spcPct val="0"/>
              </a:spcAft>
              <a:defRPr/>
            </a:pPr>
            <a:fld id="{C55CEDFA-A6BA-4442-9084-8B31DC7F089C}" type="slidenum">
              <a:rPr lang="en-US" sz="1067" smtClean="0">
                <a:solidFill>
                  <a:srgbClr val="FFFFFF">
                    <a:lumMod val="50000"/>
                  </a:srgbClr>
                </a:solidFill>
                <a:cs typeface="Arial" pitchFamily="34" charset="0"/>
              </a:rPr>
              <a:pPr algn="r" defTabSz="1219170" fontAlgn="base">
                <a:spcBef>
                  <a:spcPct val="0"/>
                </a:spcBef>
                <a:spcAft>
                  <a:spcPct val="0"/>
                </a:spcAft>
                <a:defRPr/>
              </a:pPr>
              <a:t>‹#›</a:t>
            </a:fld>
            <a:endParaRPr lang="en-US" sz="1067">
              <a:solidFill>
                <a:srgbClr val="FFFFFF">
                  <a:lumMod val="50000"/>
                </a:srgbClr>
              </a:solidFill>
              <a:cs typeface="Arial" pitchFamily="34" charset="0"/>
            </a:endParaRPr>
          </a:p>
        </p:txBody>
      </p:sp>
    </p:spTree>
    <p:extLst>
      <p:ext uri="{BB962C8B-B14F-4D97-AF65-F5344CB8AC3E}">
        <p14:creationId xmlns:p14="http://schemas.microsoft.com/office/powerpoint/2010/main" xmlns="" val="72774745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p:txStyles>
    <p:titleStyle>
      <a:lvl1pPr algn="l" rtl="0" eaLnBrk="1" fontAlgn="base" hangingPunct="1">
        <a:lnSpc>
          <a:spcPct val="100000"/>
        </a:lnSpc>
        <a:spcBef>
          <a:spcPct val="0"/>
        </a:spcBef>
        <a:spcAft>
          <a:spcPct val="0"/>
        </a:spcAft>
        <a:buFont typeface="Arial" charset="0"/>
        <a:defRPr lang="en-AU" sz="2667" b="1" kern="1200" cap="all" spc="0" baseline="0" dirty="0" smtClean="0">
          <a:solidFill>
            <a:schemeClr val="bg2"/>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50" algn="l" rtl="0" eaLnBrk="1" fontAlgn="base" hangingPunct="1">
        <a:spcBef>
          <a:spcPct val="0"/>
        </a:spcBef>
        <a:spcAft>
          <a:spcPct val="0"/>
        </a:spcAft>
        <a:buFont typeface="Arial" pitchFamily="-105" charset="-52"/>
        <a:defRPr sz="2667">
          <a:solidFill>
            <a:schemeClr val="tx1"/>
          </a:solidFill>
          <a:latin typeface="Arial" pitchFamily="-105" charset="-52"/>
          <a:ea typeface="Arial" pitchFamily="-105" charset="-52"/>
          <a:cs typeface="Arial" pitchFamily="-105" charset="-52"/>
        </a:defRPr>
      </a:lvl6pPr>
      <a:lvl7pPr marL="914498" algn="l" rtl="0" eaLnBrk="1" fontAlgn="base" hangingPunct="1">
        <a:spcBef>
          <a:spcPct val="0"/>
        </a:spcBef>
        <a:spcAft>
          <a:spcPct val="0"/>
        </a:spcAft>
        <a:buFont typeface="Arial" pitchFamily="-105" charset="-52"/>
        <a:defRPr sz="2667">
          <a:solidFill>
            <a:schemeClr val="tx1"/>
          </a:solidFill>
          <a:latin typeface="Arial" pitchFamily="-105" charset="-52"/>
          <a:ea typeface="Arial" pitchFamily="-105" charset="-52"/>
          <a:cs typeface="Arial" pitchFamily="-105" charset="-52"/>
        </a:defRPr>
      </a:lvl7pPr>
      <a:lvl8pPr marL="1371748" algn="l" rtl="0" eaLnBrk="1" fontAlgn="base" hangingPunct="1">
        <a:spcBef>
          <a:spcPct val="0"/>
        </a:spcBef>
        <a:spcAft>
          <a:spcPct val="0"/>
        </a:spcAft>
        <a:buFont typeface="Arial" pitchFamily="-105" charset="-52"/>
        <a:defRPr sz="2667">
          <a:solidFill>
            <a:schemeClr val="tx1"/>
          </a:solidFill>
          <a:latin typeface="Arial" pitchFamily="-105" charset="-52"/>
          <a:ea typeface="Arial" pitchFamily="-105" charset="-52"/>
          <a:cs typeface="Arial" pitchFamily="-105" charset="-52"/>
        </a:defRPr>
      </a:lvl8pPr>
      <a:lvl9pPr marL="1828998" algn="l" rtl="0" eaLnBrk="1" fontAlgn="base" hangingPunct="1">
        <a:spcBef>
          <a:spcPct val="0"/>
        </a:spcBef>
        <a:spcAft>
          <a:spcPct val="0"/>
        </a:spcAft>
        <a:buFont typeface="Arial" pitchFamily="-105" charset="-52"/>
        <a:defRPr sz="2667">
          <a:solidFill>
            <a:schemeClr val="tx1"/>
          </a:solidFill>
          <a:latin typeface="Arial" pitchFamily="-105" charset="-52"/>
          <a:ea typeface="Arial" pitchFamily="-105" charset="-52"/>
          <a:cs typeface="Arial" pitchFamily="-105" charset="-52"/>
        </a:defRPr>
      </a:lvl9pPr>
    </p:titleStyle>
    <p:bodyStyle>
      <a:lvl1pPr marL="228600" indent="-228600" algn="l" rtl="0" eaLnBrk="1" fontAlgn="base" hangingPunct="1">
        <a:spcBef>
          <a:spcPts val="0"/>
        </a:spcBef>
        <a:spcAft>
          <a:spcPts val="300"/>
        </a:spcAft>
        <a:buSzPct val="80000"/>
        <a:buFont typeface="Arial" panose="020B0604020202020204" pitchFamily="34" charset="0"/>
        <a:buChar char="•"/>
        <a:defRPr sz="1400" kern="1200">
          <a:solidFill>
            <a:schemeClr val="tx1"/>
          </a:solidFill>
          <a:latin typeface="+mn-lt"/>
          <a:ea typeface="Arial" pitchFamily="-105" charset="-52"/>
          <a:cs typeface="Arial" pitchFamily="34" charset="0"/>
        </a:defRPr>
      </a:lvl1pPr>
      <a:lvl2pPr marL="457250" indent="-230425" algn="l" rtl="0" eaLnBrk="1" fontAlgn="base" hangingPunct="1">
        <a:spcBef>
          <a:spcPts val="0"/>
        </a:spcBef>
        <a:spcAft>
          <a:spcPts val="300"/>
        </a:spcAft>
        <a:buSzPct val="80000"/>
        <a:buFont typeface="Arial" pitchFamily="34" charset="0"/>
        <a:buChar char="–"/>
        <a:defRPr sz="1400" kern="1200">
          <a:solidFill>
            <a:schemeClr val="tx1"/>
          </a:solidFill>
          <a:latin typeface="+mn-lt"/>
          <a:ea typeface="Arial" pitchFamily="-105" charset="-52"/>
          <a:cs typeface="Arial" pitchFamily="34" charset="0"/>
        </a:defRPr>
      </a:lvl2pPr>
      <a:lvl3pPr marL="687675" indent="-230425" algn="l" rtl="0" eaLnBrk="1" fontAlgn="base" hangingPunct="1">
        <a:spcBef>
          <a:spcPts val="0"/>
        </a:spcBef>
        <a:spcAft>
          <a:spcPts val="300"/>
        </a:spcAft>
        <a:buSzPct val="80000"/>
        <a:buFont typeface="Arial" pitchFamily="34" charset="0"/>
        <a:buChar char="•"/>
        <a:defRPr sz="1400" kern="1200">
          <a:solidFill>
            <a:schemeClr val="tx1"/>
          </a:solidFill>
          <a:latin typeface="+mn-lt"/>
          <a:ea typeface="Arial" pitchFamily="-105" charset="-52"/>
          <a:cs typeface="Arial" pitchFamily="34" charset="0"/>
        </a:defRPr>
      </a:lvl3pPr>
      <a:lvl4pPr marL="910899" indent="-226825" algn="l" rtl="0" eaLnBrk="1" fontAlgn="base" hangingPunct="1">
        <a:spcBef>
          <a:spcPts val="0"/>
        </a:spcBef>
        <a:spcAft>
          <a:spcPts val="300"/>
        </a:spcAft>
        <a:buSzPct val="80000"/>
        <a:buFont typeface="Arial" pitchFamily="34" charset="0"/>
        <a:buChar char="–"/>
        <a:defRPr sz="1400" kern="1200">
          <a:solidFill>
            <a:schemeClr val="tx1"/>
          </a:solidFill>
          <a:latin typeface="+mn-lt"/>
          <a:ea typeface="Arial" pitchFamily="-105" charset="-52"/>
          <a:cs typeface="Arial" pitchFamily="34" charset="0"/>
        </a:defRPr>
      </a:lvl4pPr>
      <a:lvl5pPr marL="1144923" indent="-230425" algn="l" rtl="0" eaLnBrk="1" fontAlgn="base" hangingPunct="1">
        <a:spcBef>
          <a:spcPts val="0"/>
        </a:spcBef>
        <a:spcAft>
          <a:spcPts val="300"/>
        </a:spcAft>
        <a:buSzPct val="80000"/>
        <a:buFont typeface="Arial" pitchFamily="34" charset="0"/>
        <a:buChar char="•"/>
        <a:defRPr sz="1400" kern="1200">
          <a:solidFill>
            <a:schemeClr val="tx1"/>
          </a:solidFill>
          <a:latin typeface="+mn-lt"/>
          <a:ea typeface="Arial" pitchFamily="-105" charset="-52"/>
          <a:cs typeface="Arial" pitchFamily="34" charset="0"/>
        </a:defRPr>
      </a:lvl5pPr>
      <a:lvl6pPr marL="25148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12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72"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621" indent="-228625" algn="l" defTabSz="9144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98" rtl="0" eaLnBrk="1" latinLnBrk="0" hangingPunct="1">
        <a:defRPr sz="1867" kern="1200">
          <a:solidFill>
            <a:schemeClr val="tx1"/>
          </a:solidFill>
          <a:latin typeface="+mn-lt"/>
          <a:ea typeface="+mn-ea"/>
          <a:cs typeface="+mn-cs"/>
        </a:defRPr>
      </a:lvl1pPr>
      <a:lvl2pPr marL="457250" algn="l" defTabSz="914498" rtl="0" eaLnBrk="1" latinLnBrk="0" hangingPunct="1">
        <a:defRPr sz="1867" kern="1200">
          <a:solidFill>
            <a:schemeClr val="tx1"/>
          </a:solidFill>
          <a:latin typeface="+mn-lt"/>
          <a:ea typeface="+mn-ea"/>
          <a:cs typeface="+mn-cs"/>
        </a:defRPr>
      </a:lvl2pPr>
      <a:lvl3pPr marL="914498" algn="l" defTabSz="914498" rtl="0" eaLnBrk="1" latinLnBrk="0" hangingPunct="1">
        <a:defRPr sz="1867" kern="1200">
          <a:solidFill>
            <a:schemeClr val="tx1"/>
          </a:solidFill>
          <a:latin typeface="+mn-lt"/>
          <a:ea typeface="+mn-ea"/>
          <a:cs typeface="+mn-cs"/>
        </a:defRPr>
      </a:lvl3pPr>
      <a:lvl4pPr marL="1371748" algn="l" defTabSz="914498" rtl="0" eaLnBrk="1" latinLnBrk="0" hangingPunct="1">
        <a:defRPr sz="1867" kern="1200">
          <a:solidFill>
            <a:schemeClr val="tx1"/>
          </a:solidFill>
          <a:latin typeface="+mn-lt"/>
          <a:ea typeface="+mn-ea"/>
          <a:cs typeface="+mn-cs"/>
        </a:defRPr>
      </a:lvl4pPr>
      <a:lvl5pPr marL="1828998" algn="l" defTabSz="914498" rtl="0" eaLnBrk="1" latinLnBrk="0" hangingPunct="1">
        <a:defRPr sz="1867" kern="1200">
          <a:solidFill>
            <a:schemeClr val="tx1"/>
          </a:solidFill>
          <a:latin typeface="+mn-lt"/>
          <a:ea typeface="+mn-ea"/>
          <a:cs typeface="+mn-cs"/>
        </a:defRPr>
      </a:lvl5pPr>
      <a:lvl6pPr marL="2286248" algn="l" defTabSz="914498" rtl="0" eaLnBrk="1" latinLnBrk="0" hangingPunct="1">
        <a:defRPr sz="1867" kern="1200">
          <a:solidFill>
            <a:schemeClr val="tx1"/>
          </a:solidFill>
          <a:latin typeface="+mn-lt"/>
          <a:ea typeface="+mn-ea"/>
          <a:cs typeface="+mn-cs"/>
        </a:defRPr>
      </a:lvl6pPr>
      <a:lvl7pPr marL="2743497" algn="l" defTabSz="914498" rtl="0" eaLnBrk="1" latinLnBrk="0" hangingPunct="1">
        <a:defRPr sz="1867" kern="1200">
          <a:solidFill>
            <a:schemeClr val="tx1"/>
          </a:solidFill>
          <a:latin typeface="+mn-lt"/>
          <a:ea typeface="+mn-ea"/>
          <a:cs typeface="+mn-cs"/>
        </a:defRPr>
      </a:lvl7pPr>
      <a:lvl8pPr marL="3200747" algn="l" defTabSz="914498" rtl="0" eaLnBrk="1" latinLnBrk="0" hangingPunct="1">
        <a:defRPr sz="1867" kern="1200">
          <a:solidFill>
            <a:schemeClr val="tx1"/>
          </a:solidFill>
          <a:latin typeface="+mn-lt"/>
          <a:ea typeface="+mn-ea"/>
          <a:cs typeface="+mn-cs"/>
        </a:defRPr>
      </a:lvl8pPr>
      <a:lvl9pPr marL="3657997" algn="l" defTabSz="914498"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84">
          <p15:clr>
            <a:srgbClr val="F26B43"/>
          </p15:clr>
        </p15:guide>
        <p15:guide id="2" pos="3842">
          <p15:clr>
            <a:srgbClr val="F26B43"/>
          </p15:clr>
        </p15:guide>
        <p15:guide id="3" orient="horz" pos="677">
          <p15:clr>
            <a:srgbClr val="F26B43"/>
          </p15:clr>
        </p15:guide>
        <p15:guide id="4" orient="horz" pos="202">
          <p15:clr>
            <a:srgbClr val="F26B43"/>
          </p15:clr>
        </p15:guide>
        <p15:guide id="5" pos="3888">
          <p15:clr>
            <a:srgbClr val="F26B43"/>
          </p15:clr>
        </p15:guide>
        <p15:guide id="6" pos="3796">
          <p15:clr>
            <a:srgbClr val="F26B43"/>
          </p15:clr>
        </p15:guide>
        <p15:guide id="7" pos="7370">
          <p15:clr>
            <a:srgbClr val="F26B43"/>
          </p15:clr>
        </p15:guide>
        <p15:guide id="8" pos="319">
          <p15:clr>
            <a:srgbClr val="F26B43"/>
          </p15:clr>
        </p15:guide>
        <p15:guide id="9" orient="horz" pos="4162">
          <p15:clr>
            <a:srgbClr val="F26B43"/>
          </p15:clr>
        </p15:guide>
        <p15:guide id="10" orient="horz" pos="520">
          <p15:clr>
            <a:srgbClr val="F26B43"/>
          </p15:clr>
        </p15:guide>
        <p15:guide id="11" orient="horz" pos="8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7DE168E3-C81D-4E1A-AECD-0D1732E227D0}" type="datetime1">
              <a:rPr lang="en-US" smtClean="0">
                <a:solidFill>
                  <a:prstClr val="black">
                    <a:tint val="75000"/>
                  </a:prstClr>
                </a:solidFill>
              </a:rPr>
              <a:pPr defTabSz="914377"/>
              <a:t>26-Aug-19</a:t>
            </a:fld>
            <a:endParaRPr lang="en-IN"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r>
              <a:rPr lang="en-US">
                <a:solidFill>
                  <a:prstClr val="black">
                    <a:tint val="75000"/>
                  </a:prstClr>
                </a:solidFill>
              </a:rPr>
              <a:t>www.lorhanit.com I @ Lorhan IT Services 2019</a:t>
            </a:r>
            <a:endParaRPr lang="en-IN"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F54A601B-1D17-4B57-8D12-00B96ACAA03B}" type="slidenum">
              <a:rPr lang="en-IN" smtClean="0">
                <a:solidFill>
                  <a:prstClr val="black">
                    <a:tint val="75000"/>
                  </a:prstClr>
                </a:solidFill>
              </a:rPr>
              <a:pPr defTabSz="914377"/>
              <a:t>‹#›</a:t>
            </a:fld>
            <a:endParaRPr lang="en-IN" dirty="0">
              <a:solidFill>
                <a:prstClr val="black">
                  <a:tint val="75000"/>
                </a:prstClr>
              </a:solidFill>
            </a:endParaRPr>
          </a:p>
        </p:txBody>
      </p:sp>
    </p:spTree>
    <p:extLst>
      <p:ext uri="{BB962C8B-B14F-4D97-AF65-F5344CB8AC3E}">
        <p14:creationId xmlns:p14="http://schemas.microsoft.com/office/powerpoint/2010/main" xmlns="" val="408271245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825" r:id="rId3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0999"/>
            <a:ext cx="11430000" cy="990601"/>
          </a:xfrm>
          <a:prstGeom prst="rect">
            <a:avLst/>
          </a:prstGeom>
        </p:spPr>
        <p:txBody>
          <a:bodyPr vert="horz" lIns="0" tIns="4572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2"/>
            <a:r>
              <a:rPr lang="en-US" dirty="0"/>
              <a:t>Second level</a:t>
            </a:r>
          </a:p>
          <a:p>
            <a:pPr lvl="3"/>
            <a:r>
              <a:rPr lang="en-US" dirty="0"/>
              <a:t>Third level</a:t>
            </a:r>
          </a:p>
        </p:txBody>
      </p:sp>
      <p:sp>
        <p:nvSpPr>
          <p:cNvPr id="8" name="Rectangle 7"/>
          <p:cNvSpPr/>
          <p:nvPr userDrawn="1"/>
        </p:nvSpPr>
        <p:spPr>
          <a:xfrm>
            <a:off x="11469240" y="6495604"/>
            <a:ext cx="325730" cy="230832"/>
          </a:xfrm>
          <a:prstGeom prst="rect">
            <a:avLst/>
          </a:prstGeom>
        </p:spPr>
        <p:txBody>
          <a:bodyPr wrap="none">
            <a:spAutoFit/>
          </a:bodyPr>
          <a:lstStyle/>
          <a:p>
            <a:fld id="{A5263B00-FB67-4096-994E-AC8B4BAD9D5C}" type="slidenum">
              <a:rPr lang="en-US" sz="900">
                <a:solidFill>
                  <a:schemeClr val="tx2"/>
                </a:solidFill>
              </a:rPr>
              <a:pPr/>
              <a:t>‹#›</a:t>
            </a:fld>
            <a:endParaRPr lang="en-US" sz="900" dirty="0">
              <a:solidFill>
                <a:schemeClr val="tx2"/>
              </a:solidFill>
            </a:endParaRPr>
          </a:p>
        </p:txBody>
      </p:sp>
    </p:spTree>
    <p:extLst>
      <p:ext uri="{BB962C8B-B14F-4D97-AF65-F5344CB8AC3E}">
        <p14:creationId xmlns:p14="http://schemas.microsoft.com/office/powerpoint/2010/main" xmlns="" val="279259675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Lst>
  <p:hf hdr="0" dt="0"/>
  <p:txStyles>
    <p:titleStyle>
      <a:lvl1pPr marL="0" indent="0" algn="l" defTabSz="914400" rtl="0" eaLnBrk="1" latinLnBrk="0" hangingPunct="1">
        <a:lnSpc>
          <a:spcPct val="70000"/>
        </a:lnSpc>
        <a:spcBef>
          <a:spcPct val="0"/>
        </a:spcBef>
        <a:buNone/>
        <a:defRPr sz="3200" b="1" kern="1200" cap="all" baseline="0">
          <a:solidFill>
            <a:schemeClr val="accent2"/>
          </a:solidFill>
          <a:latin typeface="+mj-lt"/>
          <a:ea typeface="+mj-ea"/>
          <a:cs typeface="+mj-cs"/>
        </a:defRPr>
      </a:lvl1pPr>
    </p:titleStyle>
    <p:bodyStyle>
      <a:lvl1pPr marL="282575" indent="-227013" algn="l" defTabSz="914400" rtl="0" eaLnBrk="1" latinLnBrk="0" hangingPunct="1">
        <a:lnSpc>
          <a:spcPct val="85000"/>
        </a:lnSpc>
        <a:spcBef>
          <a:spcPts val="0"/>
        </a:spcBef>
        <a:spcAft>
          <a:spcPts val="1200"/>
        </a:spcAft>
        <a:buFont typeface="Arial" panose="020B0604020202020204" pitchFamily="34" charset="0"/>
        <a:buChar char="•"/>
        <a:defRPr sz="2800" b="1" kern="1200" cap="none" baseline="0">
          <a:solidFill>
            <a:schemeClr val="tx1"/>
          </a:solidFill>
          <a:latin typeface="+mn-lt"/>
          <a:ea typeface="+mn-ea"/>
          <a:cs typeface="+mn-cs"/>
        </a:defRPr>
      </a:lvl1pPr>
      <a:lvl2pPr marL="285750" indent="-230188" algn="l" defTabSz="914400" rtl="0" eaLnBrk="1" latinLnBrk="0" hangingPunct="1">
        <a:lnSpc>
          <a:spcPct val="100000"/>
        </a:lnSpc>
        <a:spcBef>
          <a:spcPts val="0"/>
        </a:spcBef>
        <a:spcAft>
          <a:spcPts val="1100"/>
        </a:spcAft>
        <a:buFont typeface="Arial" panose="020B0604020202020204" pitchFamily="34" charset="0"/>
        <a:buChar char="•"/>
        <a:defRPr sz="2200" kern="1200">
          <a:solidFill>
            <a:schemeClr val="tx1"/>
          </a:solidFill>
          <a:latin typeface="+mn-lt"/>
          <a:ea typeface="+mn-ea"/>
          <a:cs typeface="+mn-cs"/>
        </a:defRPr>
      </a:lvl2pPr>
      <a:lvl3pPr marL="514350" indent="-230188" algn="l" defTabSz="914400" rtl="0" eaLnBrk="1" latinLnBrk="0" hangingPunct="1">
        <a:lnSpc>
          <a:spcPct val="110000"/>
        </a:lnSpc>
        <a:spcBef>
          <a:spcPts val="0"/>
        </a:spcBef>
        <a:spcAft>
          <a:spcPts val="0"/>
        </a:spcAft>
        <a:buFont typeface="Graphik" panose="020B0503030202060203" pitchFamily="34" charset="0"/>
        <a:buChar char="–"/>
        <a:defRPr sz="1800" kern="1200">
          <a:solidFill>
            <a:schemeClr val="tx1"/>
          </a:solidFill>
          <a:latin typeface="+mn-lt"/>
          <a:ea typeface="+mn-ea"/>
          <a:cs typeface="+mn-cs"/>
        </a:defRPr>
      </a:lvl3pPr>
      <a:lvl4pPr marL="685800" indent="-171450" algn="l" defTabSz="914400"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857250" indent="-177800" algn="l" defTabSz="914400"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700" indent="-17303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3" indent="0" algn="l" defTabSz="914400" rtl="0" eaLnBrk="1" latinLnBrk="0" hangingPunct="1">
        <a:lnSpc>
          <a:spcPct val="90000"/>
        </a:lnSpc>
        <a:spcBef>
          <a:spcPts val="800"/>
        </a:spcBef>
        <a:buFont typeface="Arial" panose="020B0604020202020204" pitchFamily="34" charset="0"/>
        <a:buNone/>
        <a:defRPr sz="1200" b="0" kern="1200" cap="all" baseline="0">
          <a:solidFill>
            <a:schemeClr val="tx1"/>
          </a:solidFill>
          <a:latin typeface="+mj-lt"/>
          <a:ea typeface="+mn-ea"/>
          <a:cs typeface="+mn-cs"/>
        </a:defRPr>
      </a:lvl7pPr>
      <a:lvl8pPr marL="55563" indent="0" algn="l" defTabSz="914400"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3" indent="0" algn="l" defTabSz="914400"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152">
          <p15:clr>
            <a:srgbClr val="F26B43"/>
          </p15:clr>
        </p15:guide>
        <p15:guide id="2" pos="5640">
          <p15:clr>
            <a:srgbClr val="F26B43"/>
          </p15:clr>
        </p15:guide>
        <p15:guide id="3">
          <p15:clr>
            <a:srgbClr val="F26B43"/>
          </p15:clr>
        </p15:guide>
        <p15:guide id="4" orient="horz">
          <p15:clr>
            <a:srgbClr val="F26B43"/>
          </p15:clr>
        </p15:guide>
        <p15:guide id="5" pos="7680">
          <p15:clr>
            <a:srgbClr val="F26B43"/>
          </p15:clr>
        </p15:guide>
        <p15:guide id="6" pos="240">
          <p15:clr>
            <a:srgbClr val="F26B43"/>
          </p15:clr>
        </p15:guide>
        <p15:guide id="7" orient="horz" pos="4224">
          <p15:clr>
            <a:srgbClr val="F26B43"/>
          </p15:clr>
        </p15:guide>
        <p15:guide id="8" pos="3840">
          <p15:clr>
            <a:srgbClr val="F26B43"/>
          </p15:clr>
        </p15:guide>
        <p15:guide id="9" pos="2040">
          <p15:clr>
            <a:srgbClr val="F26B43"/>
          </p15:clr>
        </p15:guide>
        <p15:guide id="10" pos="7440">
          <p15:clr>
            <a:srgbClr val="F26B43"/>
          </p15:clr>
        </p15:guide>
        <p15:guide id="11" orient="horz" pos="240">
          <p15:clr>
            <a:srgbClr val="F26B43"/>
          </p15:clr>
        </p15:guide>
        <p15:guide id="12" orient="horz" pos="4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4.jpe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9" Type="http://schemas.openxmlformats.org/officeDocument/2006/relationships/image" Target="../media/image86.png"/><Relationship Id="rId3" Type="http://schemas.openxmlformats.org/officeDocument/2006/relationships/tags" Target="../tags/tag5.xml"/><Relationship Id="rId21" Type="http://schemas.openxmlformats.org/officeDocument/2006/relationships/image" Target="../media/image68.png"/><Relationship Id="rId34" Type="http://schemas.openxmlformats.org/officeDocument/2006/relationships/image" Target="../media/image81.png"/><Relationship Id="rId42" Type="http://schemas.openxmlformats.org/officeDocument/2006/relationships/image" Target="../media/image89.png"/><Relationship Id="rId47" Type="http://schemas.openxmlformats.org/officeDocument/2006/relationships/image" Target="../media/image34.jpe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33" Type="http://schemas.openxmlformats.org/officeDocument/2006/relationships/image" Target="../media/image80.png"/><Relationship Id="rId38" Type="http://schemas.openxmlformats.org/officeDocument/2006/relationships/image" Target="../media/image85.png"/><Relationship Id="rId46" Type="http://schemas.openxmlformats.org/officeDocument/2006/relationships/image" Target="../media/image93.png"/><Relationship Id="rId2" Type="http://schemas.openxmlformats.org/officeDocument/2006/relationships/tags" Target="../tags/tag4.xml"/><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png"/><Relationship Id="rId41" Type="http://schemas.openxmlformats.org/officeDocument/2006/relationships/image" Target="../media/image88.png"/><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58.png"/><Relationship Id="rId24" Type="http://schemas.openxmlformats.org/officeDocument/2006/relationships/image" Target="../media/image71.png"/><Relationship Id="rId32" Type="http://schemas.openxmlformats.org/officeDocument/2006/relationships/image" Target="../media/image79.png"/><Relationship Id="rId37" Type="http://schemas.openxmlformats.org/officeDocument/2006/relationships/image" Target="../media/image84.png"/><Relationship Id="rId40" Type="http://schemas.openxmlformats.org/officeDocument/2006/relationships/image" Target="../media/image87.png"/><Relationship Id="rId45" Type="http://schemas.openxmlformats.org/officeDocument/2006/relationships/image" Target="../media/image92.png"/><Relationship Id="rId5" Type="http://schemas.openxmlformats.org/officeDocument/2006/relationships/notesSlide" Target="../notesSlides/notesSlide15.xml"/><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36" Type="http://schemas.openxmlformats.org/officeDocument/2006/relationships/image" Target="../media/image83.png"/><Relationship Id="rId10" Type="http://schemas.openxmlformats.org/officeDocument/2006/relationships/image" Target="../media/image57.png"/><Relationship Id="rId19" Type="http://schemas.openxmlformats.org/officeDocument/2006/relationships/image" Target="../media/image66.png"/><Relationship Id="rId31" Type="http://schemas.openxmlformats.org/officeDocument/2006/relationships/image" Target="../media/image78.png"/><Relationship Id="rId44" Type="http://schemas.openxmlformats.org/officeDocument/2006/relationships/image" Target="../media/image91.png"/><Relationship Id="rId4" Type="http://schemas.openxmlformats.org/officeDocument/2006/relationships/slideLayout" Target="../slideLayouts/slideLayout14.xml"/><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png"/><Relationship Id="rId35" Type="http://schemas.openxmlformats.org/officeDocument/2006/relationships/image" Target="../media/image82.png"/><Relationship Id="rId43" Type="http://schemas.openxmlformats.org/officeDocument/2006/relationships/image" Target="../media/image90.png"/></Relationships>
</file>

<file path=ppt/slides/_rels/slide21.xml.rels><?xml version="1.0" encoding="UTF-8" standalone="yes"?>
<Relationships xmlns="http://schemas.openxmlformats.org/package/2006/relationships"><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9" Type="http://schemas.openxmlformats.org/officeDocument/2006/relationships/image" Target="../media/image125.png"/><Relationship Id="rId21" Type="http://schemas.openxmlformats.org/officeDocument/2006/relationships/image" Target="../media/image107.png"/><Relationship Id="rId34" Type="http://schemas.openxmlformats.org/officeDocument/2006/relationships/image" Target="../media/image120.png"/><Relationship Id="rId42" Type="http://schemas.openxmlformats.org/officeDocument/2006/relationships/image" Target="../media/image128.png"/><Relationship Id="rId47" Type="http://schemas.openxmlformats.org/officeDocument/2006/relationships/image" Target="../media/image133.png"/><Relationship Id="rId50" Type="http://schemas.openxmlformats.org/officeDocument/2006/relationships/image" Target="../media/image136.png"/><Relationship Id="rId55" Type="http://schemas.openxmlformats.org/officeDocument/2006/relationships/image" Target="../media/image141.png"/><Relationship Id="rId63" Type="http://schemas.openxmlformats.org/officeDocument/2006/relationships/image" Target="../media/image149.png"/><Relationship Id="rId68" Type="http://schemas.openxmlformats.org/officeDocument/2006/relationships/image" Target="../media/image154.png"/><Relationship Id="rId76" Type="http://schemas.openxmlformats.org/officeDocument/2006/relationships/image" Target="../media/image162.png"/><Relationship Id="rId7" Type="http://schemas.openxmlformats.org/officeDocument/2006/relationships/image" Target="../media/image70.png"/><Relationship Id="rId71" Type="http://schemas.openxmlformats.org/officeDocument/2006/relationships/image" Target="../media/image157.png"/><Relationship Id="rId2" Type="http://schemas.openxmlformats.org/officeDocument/2006/relationships/tags" Target="../tags/tag6.xml"/><Relationship Id="rId16" Type="http://schemas.openxmlformats.org/officeDocument/2006/relationships/image" Target="../media/image102.png"/><Relationship Id="rId29" Type="http://schemas.openxmlformats.org/officeDocument/2006/relationships/image" Target="../media/image115.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37" Type="http://schemas.openxmlformats.org/officeDocument/2006/relationships/image" Target="../media/image123.png"/><Relationship Id="rId40" Type="http://schemas.openxmlformats.org/officeDocument/2006/relationships/image" Target="../media/image126.png"/><Relationship Id="rId45" Type="http://schemas.openxmlformats.org/officeDocument/2006/relationships/image" Target="../media/image131.png"/><Relationship Id="rId53" Type="http://schemas.openxmlformats.org/officeDocument/2006/relationships/image" Target="../media/image139.png"/><Relationship Id="rId58" Type="http://schemas.openxmlformats.org/officeDocument/2006/relationships/image" Target="../media/image144.png"/><Relationship Id="rId66" Type="http://schemas.openxmlformats.org/officeDocument/2006/relationships/image" Target="../media/image152.png"/><Relationship Id="rId74" Type="http://schemas.openxmlformats.org/officeDocument/2006/relationships/image" Target="../media/image160.png"/><Relationship Id="rId79" Type="http://schemas.openxmlformats.org/officeDocument/2006/relationships/image" Target="../media/image165.png"/><Relationship Id="rId5" Type="http://schemas.openxmlformats.org/officeDocument/2006/relationships/notesSlide" Target="../notesSlides/notesSlide16.xml"/><Relationship Id="rId61" Type="http://schemas.openxmlformats.org/officeDocument/2006/relationships/image" Target="../media/image147.png"/><Relationship Id="rId82" Type="http://schemas.openxmlformats.org/officeDocument/2006/relationships/image" Target="../media/image168.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4" Type="http://schemas.openxmlformats.org/officeDocument/2006/relationships/image" Target="../media/image130.png"/><Relationship Id="rId52" Type="http://schemas.openxmlformats.org/officeDocument/2006/relationships/image" Target="../media/image138.png"/><Relationship Id="rId60" Type="http://schemas.openxmlformats.org/officeDocument/2006/relationships/image" Target="../media/image146.png"/><Relationship Id="rId65" Type="http://schemas.openxmlformats.org/officeDocument/2006/relationships/image" Target="../media/image151.png"/><Relationship Id="rId73" Type="http://schemas.openxmlformats.org/officeDocument/2006/relationships/image" Target="../media/image159.png"/><Relationship Id="rId78" Type="http://schemas.openxmlformats.org/officeDocument/2006/relationships/image" Target="../media/image164.png"/><Relationship Id="rId81" Type="http://schemas.openxmlformats.org/officeDocument/2006/relationships/image" Target="../media/image167.png"/><Relationship Id="rId4" Type="http://schemas.openxmlformats.org/officeDocument/2006/relationships/slideLayout" Target="../slideLayouts/slideLayout14.xml"/><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35" Type="http://schemas.openxmlformats.org/officeDocument/2006/relationships/image" Target="../media/image121.png"/><Relationship Id="rId43" Type="http://schemas.openxmlformats.org/officeDocument/2006/relationships/image" Target="../media/image129.png"/><Relationship Id="rId48" Type="http://schemas.openxmlformats.org/officeDocument/2006/relationships/image" Target="../media/image134.png"/><Relationship Id="rId56" Type="http://schemas.openxmlformats.org/officeDocument/2006/relationships/image" Target="../media/image142.png"/><Relationship Id="rId64" Type="http://schemas.openxmlformats.org/officeDocument/2006/relationships/image" Target="../media/image150.png"/><Relationship Id="rId69" Type="http://schemas.openxmlformats.org/officeDocument/2006/relationships/image" Target="../media/image155.png"/><Relationship Id="rId77" Type="http://schemas.openxmlformats.org/officeDocument/2006/relationships/image" Target="../media/image163.png"/><Relationship Id="rId8" Type="http://schemas.openxmlformats.org/officeDocument/2006/relationships/image" Target="../media/image94.png"/><Relationship Id="rId51" Type="http://schemas.openxmlformats.org/officeDocument/2006/relationships/image" Target="../media/image137.png"/><Relationship Id="rId72" Type="http://schemas.openxmlformats.org/officeDocument/2006/relationships/image" Target="../media/image158.png"/><Relationship Id="rId80" Type="http://schemas.openxmlformats.org/officeDocument/2006/relationships/image" Target="../media/image166.png"/><Relationship Id="rId3" Type="http://schemas.openxmlformats.org/officeDocument/2006/relationships/tags" Target="../tags/tag7.xml"/><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38" Type="http://schemas.openxmlformats.org/officeDocument/2006/relationships/image" Target="../media/image124.png"/><Relationship Id="rId46" Type="http://schemas.openxmlformats.org/officeDocument/2006/relationships/image" Target="../media/image132.png"/><Relationship Id="rId59" Type="http://schemas.openxmlformats.org/officeDocument/2006/relationships/image" Target="../media/image145.png"/><Relationship Id="rId67" Type="http://schemas.openxmlformats.org/officeDocument/2006/relationships/image" Target="../media/image153.png"/><Relationship Id="rId20" Type="http://schemas.openxmlformats.org/officeDocument/2006/relationships/image" Target="../media/image106.png"/><Relationship Id="rId41" Type="http://schemas.openxmlformats.org/officeDocument/2006/relationships/image" Target="../media/image127.png"/><Relationship Id="rId54" Type="http://schemas.openxmlformats.org/officeDocument/2006/relationships/image" Target="../media/image140.png"/><Relationship Id="rId62" Type="http://schemas.openxmlformats.org/officeDocument/2006/relationships/image" Target="../media/image148.png"/><Relationship Id="rId70" Type="http://schemas.openxmlformats.org/officeDocument/2006/relationships/image" Target="../media/image156.png"/><Relationship Id="rId75" Type="http://schemas.openxmlformats.org/officeDocument/2006/relationships/image" Target="../media/image161.png"/><Relationship Id="rId83" Type="http://schemas.openxmlformats.org/officeDocument/2006/relationships/image" Target="../media/image34.jpeg"/><Relationship Id="rId1" Type="http://schemas.openxmlformats.org/officeDocument/2006/relationships/vmlDrawing" Target="../drawings/vmlDrawing5.vml"/><Relationship Id="rId6" Type="http://schemas.openxmlformats.org/officeDocument/2006/relationships/oleObject" Target="../embeddings/oleObject5.bin"/><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36" Type="http://schemas.openxmlformats.org/officeDocument/2006/relationships/image" Target="../media/image122.png"/><Relationship Id="rId49" Type="http://schemas.openxmlformats.org/officeDocument/2006/relationships/image" Target="../media/image135.png"/><Relationship Id="rId57" Type="http://schemas.openxmlformats.org/officeDocument/2006/relationships/image" Target="../media/image1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xmlns="" id="{BC64E2DC-69EF-4265-A0B8-C00D84F95159}"/>
              </a:ext>
            </a:extLst>
          </p:cNvPr>
          <p:cNvSpPr txBox="1">
            <a:spLocks/>
          </p:cNvSpPr>
          <p:nvPr/>
        </p:nvSpPr>
        <p:spPr>
          <a:xfrm>
            <a:off x="3930555" y="4107977"/>
            <a:ext cx="5777552" cy="1560526"/>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733" kern="1200">
                <a:solidFill>
                  <a:schemeClr val="tx1"/>
                </a:solidFill>
                <a:latin typeface="+mj-lt"/>
                <a:ea typeface="+mj-ea"/>
                <a:cs typeface="+mj-cs"/>
              </a:defRPr>
            </a:lvl1pPr>
          </a:lstStyle>
          <a:p>
            <a:endParaRPr lang="en-US" sz="2800" b="1" dirty="0" smtClean="0">
              <a:latin typeface="Century Gothic" panose="020B0502020202020204" pitchFamily="34" charset="0"/>
            </a:endParaRPr>
          </a:p>
          <a:p>
            <a:r>
              <a:rPr lang="en-US" sz="2800" b="1" dirty="0" smtClean="0">
                <a:latin typeface="Century Gothic" panose="020B0502020202020204" pitchFamily="34" charset="0"/>
              </a:rPr>
              <a:t>SAP </a:t>
            </a:r>
            <a:r>
              <a:rPr lang="en-US" sz="2800" b="1" dirty="0">
                <a:latin typeface="Century Gothic" panose="020B0502020202020204" pitchFamily="34" charset="0"/>
              </a:rPr>
              <a:t>S/4HANA </a:t>
            </a:r>
            <a:r>
              <a:rPr lang="en-US" sz="2800" b="1" dirty="0" smtClean="0">
                <a:latin typeface="Century Gothic" panose="020B0502020202020204" pitchFamily="34" charset="0"/>
              </a:rPr>
              <a:t>&amp; LIFE </a:t>
            </a:r>
            <a:r>
              <a:rPr lang="en-US" sz="2800" b="1" dirty="0">
                <a:latin typeface="Century Gothic" panose="020B0502020202020204" pitchFamily="34" charset="0"/>
              </a:rPr>
              <a:t>SCIENCES </a:t>
            </a:r>
            <a:br>
              <a:rPr lang="en-US" sz="2800" b="1" dirty="0">
                <a:latin typeface="Century Gothic" panose="020B0502020202020204" pitchFamily="34" charset="0"/>
              </a:rPr>
            </a:br>
            <a:r>
              <a:rPr lang="en-US" sz="2800" b="1" dirty="0">
                <a:latin typeface="Century Gothic" panose="020B0502020202020204" pitchFamily="34" charset="0"/>
              </a:rPr>
              <a:t>CAPABILITY </a:t>
            </a:r>
            <a:br>
              <a:rPr lang="en-US" sz="2800" b="1" dirty="0">
                <a:latin typeface="Century Gothic" panose="020B0502020202020204" pitchFamily="34" charset="0"/>
              </a:rPr>
            </a:br>
            <a:endParaRPr lang="en-US" dirty="0">
              <a:latin typeface="Century Gothic" panose="020B0502020202020204" pitchFamily="34" charset="0"/>
            </a:endParaRPr>
          </a:p>
        </p:txBody>
      </p:sp>
      <p:pic>
        <p:nvPicPr>
          <p:cNvPr id="14" name="Picture 13">
            <a:extLst>
              <a:ext uri="{FF2B5EF4-FFF2-40B4-BE49-F238E27FC236}">
                <a16:creationId xmlns:a16="http://schemas.microsoft.com/office/drawing/2014/main" xmlns="" id="{778A35EE-1CA6-4FE4-A10E-76EF16604DC6}"/>
              </a:ext>
            </a:extLst>
          </p:cNvPr>
          <p:cNvPicPr>
            <a:picLocks noChangeAspect="1"/>
          </p:cNvPicPr>
          <p:nvPr/>
        </p:nvPicPr>
        <p:blipFill>
          <a:blip r:embed="rId2"/>
          <a:stretch>
            <a:fillRect/>
          </a:stretch>
        </p:blipFill>
        <p:spPr>
          <a:xfrm>
            <a:off x="5636525" y="1160060"/>
            <a:ext cx="2115403" cy="764274"/>
          </a:xfrm>
          <a:prstGeom prst="rect">
            <a:avLst/>
          </a:prstGeom>
        </p:spPr>
      </p:pic>
      <p:sp>
        <p:nvSpPr>
          <p:cNvPr id="15" name="Date Placeholder 2">
            <a:extLst>
              <a:ext uri="{FF2B5EF4-FFF2-40B4-BE49-F238E27FC236}">
                <a16:creationId xmlns:a16="http://schemas.microsoft.com/office/drawing/2014/main" xmlns="" id="{C636F312-24F4-4B5A-B0A1-760D366178F2}"/>
              </a:ext>
            </a:extLst>
          </p:cNvPr>
          <p:cNvSpPr>
            <a:spLocks noGrp="1"/>
          </p:cNvSpPr>
          <p:nvPr>
            <p:ph type="dt" sz="half" idx="10"/>
          </p:nvPr>
        </p:nvSpPr>
        <p:spPr/>
        <p:txBody>
          <a:bodyPr/>
          <a:lstStyle/>
          <a:p>
            <a:pPr algn="ctr"/>
            <a:fld id="{A18A8B45-20CE-45A8-BBAB-45C497018300}" type="datetime1">
              <a:rPr lang="en-IN" sz="900">
                <a:latin typeface="Century Gothic" panose="020B0502020202020204" pitchFamily="34" charset="0"/>
              </a:rPr>
              <a:pPr algn="ctr"/>
              <a:t>26-08-2019</a:t>
            </a:fld>
            <a:endParaRPr lang="en-IN" sz="900" dirty="0">
              <a:latin typeface="Century Gothic" panose="020B0502020202020204" pitchFamily="34" charset="0"/>
            </a:endParaRPr>
          </a:p>
        </p:txBody>
      </p:sp>
      <p:sp>
        <p:nvSpPr>
          <p:cNvPr id="18" name="Slide Number Placeholder 4">
            <a:extLst>
              <a:ext uri="{FF2B5EF4-FFF2-40B4-BE49-F238E27FC236}">
                <a16:creationId xmlns:a16="http://schemas.microsoft.com/office/drawing/2014/main" xmlns="" id="{6B4A8FE4-E112-4A31-AC78-299298F6494D}"/>
              </a:ext>
            </a:extLst>
          </p:cNvPr>
          <p:cNvSpPr>
            <a:spLocks noGrp="1"/>
          </p:cNvSpPr>
          <p:nvPr>
            <p:ph type="sldNum" sz="quarter" idx="12"/>
          </p:nvPr>
        </p:nvSpPr>
        <p:spPr/>
        <p:txBody>
          <a:bodyPr/>
          <a:lstStyle/>
          <a:p>
            <a:r>
              <a:rPr lang="en-IN" sz="900" dirty="0">
                <a:latin typeface="Century Gothic" panose="020B0502020202020204" pitchFamily="34" charset="0"/>
              </a:rPr>
              <a:t>1</a:t>
            </a:r>
          </a:p>
        </p:txBody>
      </p:sp>
      <p:sp>
        <p:nvSpPr>
          <p:cNvPr id="16" name="Footer Placeholder 3">
            <a:extLst>
              <a:ext uri="{FF2B5EF4-FFF2-40B4-BE49-F238E27FC236}">
                <a16:creationId xmlns:a16="http://schemas.microsoft.com/office/drawing/2014/main" xmlns="" id="{F6DAB9BC-0890-4E8C-A84C-A586EBAE5E44}"/>
              </a:ext>
            </a:extLst>
          </p:cNvPr>
          <p:cNvSpPr txBox="1">
            <a:spLocks/>
          </p:cNvSpPr>
          <p:nvPr/>
        </p:nvSpPr>
        <p:spPr>
          <a:xfrm>
            <a:off x="7093663"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dirty="0">
                <a:solidFill>
                  <a:schemeClr val="bg1"/>
                </a:solidFill>
                <a:latin typeface="Century Gothic" panose="020B0502020202020204" pitchFamily="34" charset="0"/>
              </a:rPr>
              <a:t>www.lorhanit.com | © Lorhan IT Services 2019</a:t>
            </a:r>
          </a:p>
        </p:txBody>
      </p:sp>
      <p:sp>
        <p:nvSpPr>
          <p:cNvPr id="7" name="Rectangle 6"/>
          <p:cNvSpPr/>
          <p:nvPr/>
        </p:nvSpPr>
        <p:spPr>
          <a:xfrm>
            <a:off x="5819069" y="2029683"/>
            <a:ext cx="1587358" cy="369332"/>
          </a:xfrm>
          <a:prstGeom prst="rect">
            <a:avLst/>
          </a:prstGeom>
        </p:spPr>
        <p:txBody>
          <a:bodyPr wrap="none">
            <a:spAutoFit/>
          </a:bodyPr>
          <a:lstStyle/>
          <a:p>
            <a:r>
              <a:rPr lang="en-US" dirty="0" smtClean="0">
                <a:solidFill>
                  <a:schemeClr val="accent5">
                    <a:lumMod val="50000"/>
                  </a:schemeClr>
                </a:solidFill>
              </a:rPr>
              <a:t>Partnered </a:t>
            </a:r>
            <a:r>
              <a:rPr lang="en-US" dirty="0" smtClean="0">
                <a:solidFill>
                  <a:schemeClr val="accent5">
                    <a:lumMod val="50000"/>
                  </a:schemeClr>
                </a:solidFill>
              </a:rPr>
              <a:t>with</a:t>
            </a:r>
            <a:endParaRPr lang="en-US" dirty="0">
              <a:solidFill>
                <a:schemeClr val="accent5">
                  <a:lumMod val="50000"/>
                </a:schemeClr>
              </a:solidFill>
            </a:endParaRPr>
          </a:p>
        </p:txBody>
      </p:sp>
      <p:pic>
        <p:nvPicPr>
          <p:cNvPr id="8" name="Picture 2"/>
          <p:cNvPicPr>
            <a:picLocks noChangeAspect="1" noChangeArrowheads="1"/>
          </p:cNvPicPr>
          <p:nvPr/>
        </p:nvPicPr>
        <p:blipFill>
          <a:blip r:embed="rId3" cstate="print"/>
          <a:srcRect/>
          <a:stretch>
            <a:fillRect/>
          </a:stretch>
        </p:blipFill>
        <p:spPr bwMode="auto">
          <a:xfrm>
            <a:off x="5609230" y="2647666"/>
            <a:ext cx="2115403" cy="1146412"/>
          </a:xfrm>
          <a:prstGeom prst="rect">
            <a:avLst/>
          </a:prstGeom>
          <a:noFill/>
          <a:ln w="9525">
            <a:noFill/>
            <a:miter lim="800000"/>
            <a:headEnd/>
            <a:tailEnd/>
          </a:ln>
          <a:effectLst/>
        </p:spPr>
      </p:pic>
    </p:spTree>
    <p:extLst>
      <p:ext uri="{BB962C8B-B14F-4D97-AF65-F5344CB8AC3E}">
        <p14:creationId xmlns:p14="http://schemas.microsoft.com/office/powerpoint/2010/main" xmlns="" val="3846018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6060"/>
            <a:ext cx="10515600" cy="618385"/>
          </a:xfrm>
          <a:prstGeom prst="rect">
            <a:avLst/>
          </a:prstGeom>
        </p:spPr>
        <p:txBody>
          <a:bodyPr/>
          <a:lstStyle/>
          <a:p>
            <a:pPr algn="l"/>
            <a:r>
              <a:rPr lang="en-US" sz="1800" dirty="0">
                <a:latin typeface="Century Gothic" panose="020B0502020202020204" pitchFamily="34" charset="0"/>
              </a:rPr>
              <a:t>SAP Life Sciences Practice – Sub Industry Sectors</a:t>
            </a:r>
          </a:p>
        </p:txBody>
      </p:sp>
      <p:pic>
        <p:nvPicPr>
          <p:cNvPr id="35" name="Picture 3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6842" y="1321607"/>
            <a:ext cx="1050505" cy="1575759"/>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38893" y="3857103"/>
            <a:ext cx="1735663" cy="1698733"/>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48027" y="4008274"/>
            <a:ext cx="1490053" cy="1490053"/>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0917979">
            <a:off x="5857232" y="1676408"/>
            <a:ext cx="1649400" cy="1131488"/>
          </a:xfrm>
          <a:prstGeom prst="rect">
            <a:avLst/>
          </a:prstGeom>
        </p:spPr>
      </p:pic>
      <p:sp>
        <p:nvSpPr>
          <p:cNvPr id="42" name="Rectangle 41"/>
          <p:cNvSpPr/>
          <p:nvPr/>
        </p:nvSpPr>
        <p:spPr>
          <a:xfrm>
            <a:off x="3759968" y="3003346"/>
            <a:ext cx="1875176" cy="549744"/>
          </a:xfrm>
          <a:prstGeom prst="rect">
            <a:avLst/>
          </a:prstGeom>
          <a:noFill/>
          <a:ln w="25400" cap="flat" cmpd="sng" algn="ctr">
            <a:noFill/>
            <a:prstDash val="solid"/>
          </a:ln>
          <a:effectLst/>
        </p:spPr>
        <p:txBody>
          <a:bodyPr wrap="none" rtlCol="0" anchor="ctr"/>
          <a:lstStyle/>
          <a:p>
            <a:pPr algn="ctr" defTabSz="1219170" fontAlgn="base">
              <a:spcBef>
                <a:spcPct val="0"/>
              </a:spcBef>
              <a:spcAft>
                <a:spcPct val="0"/>
              </a:spcAft>
              <a:defRPr/>
            </a:pPr>
            <a:r>
              <a:rPr lang="en-US" sz="1400" b="1" kern="0" dirty="0">
                <a:latin typeface="Century Gothic" panose="020B0502020202020204" pitchFamily="34" charset="0"/>
                <a:cs typeface="Arial" pitchFamily="34" charset="0"/>
              </a:rPr>
              <a:t>Biotechnology</a:t>
            </a:r>
          </a:p>
        </p:txBody>
      </p:sp>
      <p:sp>
        <p:nvSpPr>
          <p:cNvPr id="43" name="Oval 42"/>
          <p:cNvSpPr/>
          <p:nvPr/>
        </p:nvSpPr>
        <p:spPr>
          <a:xfrm>
            <a:off x="1649897" y="1427400"/>
            <a:ext cx="1504471" cy="1504471"/>
          </a:xfrm>
          <a:prstGeom prst="ellipse">
            <a:avLst/>
          </a:prstGeom>
          <a:noFill/>
          <a:ln w="57150" cap="flat" cmpd="sng" algn="ctr">
            <a:solidFill>
              <a:srgbClr val="551155"/>
            </a:solidFill>
            <a:prstDash val="solid"/>
          </a:ln>
          <a:effectLst/>
        </p:spPr>
        <p:txBody>
          <a:bodyPr rtlCol="0" anchor="ctr"/>
          <a:lstStyle/>
          <a:p>
            <a:pPr algn="ctr" defTabSz="1219170" fontAlgn="base">
              <a:spcBef>
                <a:spcPct val="0"/>
              </a:spcBef>
              <a:spcAft>
                <a:spcPct val="0"/>
              </a:spcAft>
              <a:defRPr/>
            </a:pPr>
            <a:endParaRPr lang="en-US" sz="1400" kern="0" dirty="0">
              <a:solidFill>
                <a:srgbClr val="FFFFFF"/>
              </a:solidFill>
              <a:latin typeface="Century Gothic" panose="020B0502020202020204" pitchFamily="34" charset="0"/>
            </a:endParaRPr>
          </a:p>
        </p:txBody>
      </p:sp>
      <p:sp>
        <p:nvSpPr>
          <p:cNvPr id="44" name="Oval 43"/>
          <p:cNvSpPr/>
          <p:nvPr/>
        </p:nvSpPr>
        <p:spPr>
          <a:xfrm>
            <a:off x="3809530" y="1427400"/>
            <a:ext cx="1504471" cy="1504471"/>
          </a:xfrm>
          <a:prstGeom prst="ellipse">
            <a:avLst/>
          </a:prstGeom>
          <a:noFill/>
          <a:ln w="57150" cap="flat" cmpd="sng" algn="ctr">
            <a:solidFill>
              <a:srgbClr val="551155"/>
            </a:solidFill>
            <a:prstDash val="solid"/>
          </a:ln>
          <a:effectLst/>
        </p:spPr>
        <p:txBody>
          <a:bodyPr rtlCol="0" anchor="ctr"/>
          <a:lstStyle/>
          <a:p>
            <a:pPr algn="ctr" defTabSz="1219170" fontAlgn="base">
              <a:spcBef>
                <a:spcPct val="0"/>
              </a:spcBef>
              <a:spcAft>
                <a:spcPct val="0"/>
              </a:spcAft>
              <a:defRPr/>
            </a:pPr>
            <a:endParaRPr lang="en-US" sz="1400" kern="0" dirty="0">
              <a:solidFill>
                <a:srgbClr val="FFFFFF"/>
              </a:solidFill>
              <a:latin typeface="Century Gothic" panose="020B0502020202020204" pitchFamily="34" charset="0"/>
            </a:endParaRPr>
          </a:p>
        </p:txBody>
      </p:sp>
      <p:sp>
        <p:nvSpPr>
          <p:cNvPr id="45" name="Oval 44"/>
          <p:cNvSpPr/>
          <p:nvPr/>
        </p:nvSpPr>
        <p:spPr>
          <a:xfrm>
            <a:off x="5918793" y="1427400"/>
            <a:ext cx="1504471" cy="1504471"/>
          </a:xfrm>
          <a:prstGeom prst="ellipse">
            <a:avLst/>
          </a:prstGeom>
          <a:noFill/>
          <a:ln w="57150" cap="flat" cmpd="sng" algn="ctr">
            <a:solidFill>
              <a:srgbClr val="551155"/>
            </a:solidFill>
            <a:prstDash val="solid"/>
          </a:ln>
          <a:effectLst/>
        </p:spPr>
        <p:txBody>
          <a:bodyPr rtlCol="0" anchor="ctr"/>
          <a:lstStyle/>
          <a:p>
            <a:pPr algn="ctr" defTabSz="1219170" fontAlgn="base">
              <a:spcBef>
                <a:spcPct val="0"/>
              </a:spcBef>
              <a:spcAft>
                <a:spcPct val="0"/>
              </a:spcAft>
              <a:defRPr/>
            </a:pPr>
            <a:endParaRPr lang="en-US" sz="1400" kern="0" dirty="0">
              <a:solidFill>
                <a:srgbClr val="FFFFFF"/>
              </a:solidFill>
              <a:latin typeface="Century Gothic" panose="020B0502020202020204" pitchFamily="34" charset="0"/>
            </a:endParaRPr>
          </a:p>
        </p:txBody>
      </p:sp>
      <p:sp>
        <p:nvSpPr>
          <p:cNvPr id="47" name="Oval 46"/>
          <p:cNvSpPr/>
          <p:nvPr/>
        </p:nvSpPr>
        <p:spPr>
          <a:xfrm>
            <a:off x="8056593" y="1410528"/>
            <a:ext cx="1504471" cy="1504471"/>
          </a:xfrm>
          <a:prstGeom prst="ellipse">
            <a:avLst/>
          </a:prstGeom>
          <a:noFill/>
          <a:ln w="57150" cap="flat" cmpd="sng" algn="ctr">
            <a:solidFill>
              <a:srgbClr val="551155"/>
            </a:solidFill>
            <a:prstDash val="solid"/>
          </a:ln>
          <a:effectLst/>
        </p:spPr>
        <p:txBody>
          <a:bodyPr rtlCol="0" anchor="ctr"/>
          <a:lstStyle/>
          <a:p>
            <a:pPr algn="ctr" defTabSz="1219170" fontAlgn="base">
              <a:spcBef>
                <a:spcPct val="0"/>
              </a:spcBef>
              <a:spcAft>
                <a:spcPct val="0"/>
              </a:spcAft>
              <a:defRPr/>
            </a:pPr>
            <a:endParaRPr lang="en-US" sz="1400" kern="0" dirty="0">
              <a:solidFill>
                <a:srgbClr val="FFFFFF"/>
              </a:solidFill>
              <a:latin typeface="Century Gothic" panose="020B0502020202020204" pitchFamily="34" charset="0"/>
            </a:endParaRPr>
          </a:p>
        </p:txBody>
      </p:sp>
      <p:sp>
        <p:nvSpPr>
          <p:cNvPr id="48" name="Rectangle 47"/>
          <p:cNvSpPr/>
          <p:nvPr/>
        </p:nvSpPr>
        <p:spPr>
          <a:xfrm>
            <a:off x="5880403" y="3003346"/>
            <a:ext cx="1875176" cy="549744"/>
          </a:xfrm>
          <a:prstGeom prst="rect">
            <a:avLst/>
          </a:prstGeom>
          <a:noFill/>
          <a:ln w="25400" cap="flat" cmpd="sng" algn="ctr">
            <a:noFill/>
            <a:prstDash val="solid"/>
          </a:ln>
          <a:effectLst/>
        </p:spPr>
        <p:txBody>
          <a:bodyPr wrap="none" rtlCol="0" anchor="ctr"/>
          <a:lstStyle/>
          <a:p>
            <a:pPr algn="ctr" defTabSz="1219170" fontAlgn="base">
              <a:spcBef>
                <a:spcPct val="0"/>
              </a:spcBef>
              <a:spcAft>
                <a:spcPct val="0"/>
              </a:spcAft>
              <a:defRPr/>
            </a:pPr>
            <a:r>
              <a:rPr lang="en-US" sz="1400" b="1" kern="0" dirty="0">
                <a:latin typeface="Century Gothic" panose="020B0502020202020204" pitchFamily="34" charset="0"/>
                <a:cs typeface="Arial" pitchFamily="34" charset="0"/>
              </a:rPr>
              <a:t>Generics</a:t>
            </a:r>
          </a:p>
        </p:txBody>
      </p:sp>
      <p:sp>
        <p:nvSpPr>
          <p:cNvPr id="50" name="Rectangle 49"/>
          <p:cNvSpPr/>
          <p:nvPr/>
        </p:nvSpPr>
        <p:spPr>
          <a:xfrm>
            <a:off x="1455688" y="3003346"/>
            <a:ext cx="1875176" cy="549744"/>
          </a:xfrm>
          <a:prstGeom prst="rect">
            <a:avLst/>
          </a:prstGeom>
          <a:noFill/>
          <a:ln w="25400" cap="flat" cmpd="sng" algn="ctr">
            <a:noFill/>
            <a:prstDash val="solid"/>
          </a:ln>
          <a:effectLst/>
        </p:spPr>
        <p:txBody>
          <a:bodyPr wrap="none" rtlCol="0" anchor="ctr"/>
          <a:lstStyle/>
          <a:p>
            <a:pPr algn="ctr" defTabSz="1219170" fontAlgn="base">
              <a:spcBef>
                <a:spcPct val="0"/>
              </a:spcBef>
              <a:spcAft>
                <a:spcPct val="0"/>
              </a:spcAft>
              <a:defRPr/>
            </a:pPr>
            <a:r>
              <a:rPr lang="en-US" sz="1400" b="1" kern="0" dirty="0">
                <a:latin typeface="Century Gothic" panose="020B0502020202020204" pitchFamily="34" charset="0"/>
                <a:cs typeface="Arial" pitchFamily="34" charset="0"/>
              </a:rPr>
              <a:t>Pharmaceuticals</a:t>
            </a:r>
            <a:endParaRPr lang="en-US" sz="1400" b="1" kern="0" dirty="0">
              <a:latin typeface="Century Gothic" panose="020B0502020202020204" pitchFamily="34" charset="0"/>
              <a:ea typeface="Hand Of Sean" pitchFamily="2" charset="-128"/>
            </a:endParaRPr>
          </a:p>
        </p:txBody>
      </p:sp>
      <p:sp>
        <p:nvSpPr>
          <p:cNvPr id="51" name="Rectangle 50"/>
          <p:cNvSpPr/>
          <p:nvPr/>
        </p:nvSpPr>
        <p:spPr>
          <a:xfrm>
            <a:off x="7907672" y="2986474"/>
            <a:ext cx="1875176" cy="549744"/>
          </a:xfrm>
          <a:prstGeom prst="rect">
            <a:avLst/>
          </a:prstGeom>
          <a:noFill/>
          <a:ln w="25400" cap="flat" cmpd="sng" algn="ctr">
            <a:noFill/>
            <a:prstDash val="solid"/>
          </a:ln>
          <a:effectLst/>
        </p:spPr>
        <p:txBody>
          <a:bodyPr wrap="none" rtlCol="0" anchor="ctr"/>
          <a:lstStyle/>
          <a:p>
            <a:pPr algn="ctr" defTabSz="1219170" fontAlgn="base">
              <a:spcBef>
                <a:spcPct val="0"/>
              </a:spcBef>
              <a:spcAft>
                <a:spcPct val="0"/>
              </a:spcAft>
              <a:defRPr/>
            </a:pPr>
            <a:r>
              <a:rPr lang="en-US" sz="1400" b="1" kern="0" dirty="0">
                <a:latin typeface="Century Gothic" panose="020B0502020202020204" pitchFamily="34" charset="0"/>
                <a:cs typeface="Arial" pitchFamily="34" charset="0"/>
              </a:rPr>
              <a:t>Medical Devices</a:t>
            </a:r>
          </a:p>
        </p:txBody>
      </p:sp>
      <p:sp>
        <p:nvSpPr>
          <p:cNvPr id="55" name="Oval 54"/>
          <p:cNvSpPr/>
          <p:nvPr/>
        </p:nvSpPr>
        <p:spPr>
          <a:xfrm>
            <a:off x="3537333" y="3962826"/>
            <a:ext cx="1504471" cy="1504471"/>
          </a:xfrm>
          <a:prstGeom prst="ellipse">
            <a:avLst/>
          </a:prstGeom>
          <a:noFill/>
          <a:ln w="57150" cap="flat" cmpd="sng" algn="ctr">
            <a:solidFill>
              <a:srgbClr val="551155"/>
            </a:solidFill>
            <a:prstDash val="solid"/>
          </a:ln>
          <a:effectLst/>
        </p:spPr>
        <p:txBody>
          <a:bodyPr rtlCol="0" anchor="ctr"/>
          <a:lstStyle/>
          <a:p>
            <a:pPr algn="ctr" defTabSz="1219170" fontAlgn="base">
              <a:spcBef>
                <a:spcPct val="0"/>
              </a:spcBef>
              <a:spcAft>
                <a:spcPct val="0"/>
              </a:spcAft>
              <a:defRPr/>
            </a:pPr>
            <a:endParaRPr lang="en-US" sz="1400" kern="0" dirty="0">
              <a:solidFill>
                <a:srgbClr val="551155"/>
              </a:solidFill>
              <a:latin typeface="Century Gothic" panose="020B0502020202020204" pitchFamily="34" charset="0"/>
            </a:endParaRPr>
          </a:p>
        </p:txBody>
      </p:sp>
      <p:sp>
        <p:nvSpPr>
          <p:cNvPr id="56" name="Oval 55"/>
          <p:cNvSpPr/>
          <p:nvPr/>
        </p:nvSpPr>
        <p:spPr>
          <a:xfrm>
            <a:off x="6743277" y="3962826"/>
            <a:ext cx="1504471" cy="1504471"/>
          </a:xfrm>
          <a:prstGeom prst="ellipse">
            <a:avLst/>
          </a:prstGeom>
          <a:noFill/>
          <a:ln w="57150" cap="flat" cmpd="sng" algn="ctr">
            <a:solidFill>
              <a:srgbClr val="551155"/>
            </a:solidFill>
            <a:prstDash val="solid"/>
          </a:ln>
          <a:effectLst/>
        </p:spPr>
        <p:txBody>
          <a:bodyPr rtlCol="0" anchor="ctr"/>
          <a:lstStyle/>
          <a:p>
            <a:pPr algn="ctr" defTabSz="1219170" fontAlgn="base">
              <a:spcBef>
                <a:spcPct val="0"/>
              </a:spcBef>
              <a:spcAft>
                <a:spcPct val="0"/>
              </a:spcAft>
              <a:defRPr/>
            </a:pPr>
            <a:endParaRPr lang="en-US" sz="1400" kern="0" dirty="0">
              <a:solidFill>
                <a:srgbClr val="551155"/>
              </a:solidFill>
              <a:latin typeface="Century Gothic" panose="020B0502020202020204" pitchFamily="34" charset="0"/>
            </a:endParaRPr>
          </a:p>
        </p:txBody>
      </p:sp>
      <p:sp>
        <p:nvSpPr>
          <p:cNvPr id="59" name="Rectangle 58"/>
          <p:cNvSpPr/>
          <p:nvPr/>
        </p:nvSpPr>
        <p:spPr>
          <a:xfrm>
            <a:off x="3422903" y="5538772"/>
            <a:ext cx="1875176" cy="549744"/>
          </a:xfrm>
          <a:prstGeom prst="rect">
            <a:avLst/>
          </a:prstGeom>
          <a:noFill/>
          <a:ln w="25400" cap="flat" cmpd="sng" algn="ctr">
            <a:noFill/>
            <a:prstDash val="solid"/>
          </a:ln>
          <a:effectLst/>
        </p:spPr>
        <p:txBody>
          <a:bodyPr wrap="none" rtlCol="0" anchor="ctr"/>
          <a:lstStyle/>
          <a:p>
            <a:pPr algn="ctr" defTabSz="1219170" fontAlgn="base">
              <a:spcBef>
                <a:spcPct val="0"/>
              </a:spcBef>
              <a:spcAft>
                <a:spcPct val="0"/>
              </a:spcAft>
              <a:defRPr/>
            </a:pPr>
            <a:r>
              <a:rPr lang="en-US" sz="1400" b="1" kern="0" dirty="0">
                <a:latin typeface="Century Gothic" panose="020B0502020202020204" pitchFamily="34" charset="0"/>
                <a:cs typeface="Arial" pitchFamily="34" charset="0"/>
              </a:rPr>
              <a:t>Wholesalers</a:t>
            </a:r>
          </a:p>
        </p:txBody>
      </p:sp>
      <p:sp>
        <p:nvSpPr>
          <p:cNvPr id="60" name="Rectangle 59"/>
          <p:cNvSpPr/>
          <p:nvPr/>
        </p:nvSpPr>
        <p:spPr>
          <a:xfrm>
            <a:off x="6617143" y="5538772"/>
            <a:ext cx="1875176" cy="549744"/>
          </a:xfrm>
          <a:prstGeom prst="rect">
            <a:avLst/>
          </a:prstGeom>
          <a:noFill/>
          <a:ln w="25400" cap="flat" cmpd="sng" algn="ctr">
            <a:noFill/>
            <a:prstDash val="solid"/>
          </a:ln>
          <a:effectLst/>
        </p:spPr>
        <p:txBody>
          <a:bodyPr wrap="none" rtlCol="0" anchor="ctr"/>
          <a:lstStyle/>
          <a:p>
            <a:pPr algn="ctr" defTabSz="1219170" fontAlgn="base">
              <a:spcBef>
                <a:spcPct val="0"/>
              </a:spcBef>
              <a:spcAft>
                <a:spcPct val="0"/>
              </a:spcAft>
              <a:defRPr/>
            </a:pPr>
            <a:r>
              <a:rPr lang="en-US" sz="1400" b="1" kern="0" dirty="0">
                <a:latin typeface="Century Gothic" panose="020B0502020202020204" pitchFamily="34" charset="0"/>
                <a:cs typeface="Arial" pitchFamily="34" charset="0"/>
              </a:rPr>
              <a:t>Distributors</a:t>
            </a:r>
          </a:p>
        </p:txBody>
      </p:sp>
      <p:pic>
        <p:nvPicPr>
          <p:cNvPr id="62" name="Picture 6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0339309">
            <a:off x="7978760" y="1571554"/>
            <a:ext cx="1512344" cy="973059"/>
          </a:xfrm>
          <a:prstGeom prst="rect">
            <a:avLst/>
          </a:prstGeom>
        </p:spPr>
      </p:pic>
      <p:pic>
        <p:nvPicPr>
          <p:cNvPr id="63" name="Picture 6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984292" y="1455793"/>
            <a:ext cx="860845" cy="1452904"/>
          </a:xfrm>
          <a:prstGeom prst="rect">
            <a:avLst/>
          </a:prstGeom>
        </p:spPr>
      </p:pic>
      <p:sp>
        <p:nvSpPr>
          <p:cNvPr id="64" name="TextBox 63"/>
          <p:cNvSpPr txBox="1"/>
          <p:nvPr/>
        </p:nvSpPr>
        <p:spPr>
          <a:xfrm>
            <a:off x="518104" y="793657"/>
            <a:ext cx="7538489" cy="276999"/>
          </a:xfrm>
          <a:prstGeom prst="rect">
            <a:avLst/>
          </a:prstGeom>
          <a:noFill/>
        </p:spPr>
        <p:txBody>
          <a:bodyPr wrap="square" rtlCol="0">
            <a:spAutoFit/>
          </a:bodyPr>
          <a:lstStyle/>
          <a:p>
            <a:pPr defTabSz="1219170" fontAlgn="base">
              <a:spcBef>
                <a:spcPct val="0"/>
              </a:spcBef>
              <a:spcAft>
                <a:spcPct val="0"/>
              </a:spcAft>
            </a:pPr>
            <a:r>
              <a:rPr lang="en-US" sz="1200" dirty="0">
                <a:latin typeface="Century Gothic" panose="020B0502020202020204" pitchFamily="34" charset="0"/>
                <a:cs typeface="Arial" charset="0"/>
              </a:rPr>
              <a:t>We work with Life Sciences clients to deliver SAP solutions across the following sub industry sectors: </a:t>
            </a:r>
          </a:p>
        </p:txBody>
      </p:sp>
      <p:sp>
        <p:nvSpPr>
          <p:cNvPr id="23" name="Date Placeholder 1">
            <a:extLst>
              <a:ext uri="{FF2B5EF4-FFF2-40B4-BE49-F238E27FC236}">
                <a16:creationId xmlns:a16="http://schemas.microsoft.com/office/drawing/2014/main" xmlns="" id="{3EA96256-368A-4638-BC75-71EE85B34C4C}"/>
              </a:ext>
            </a:extLst>
          </p:cNvPr>
          <p:cNvSpPr>
            <a:spLocks noGrp="1"/>
          </p:cNvSpPr>
          <p:nvPr>
            <p:ph type="dt" sz="half" idx="10"/>
          </p:nvPr>
        </p:nvSpPr>
        <p:spPr>
          <a:xfrm>
            <a:off x="6032857" y="6561025"/>
            <a:ext cx="1057623" cy="226713"/>
          </a:xfrm>
        </p:spPr>
        <p:txBody>
          <a:bodyPr/>
          <a:lstStyle/>
          <a:p>
            <a:fld id="{77AA4ECD-72CF-4680-B654-BF38427C41B0}" type="datetime1">
              <a:rPr lang="en-IN" smtClean="0"/>
              <a:pPr/>
              <a:t>26-08-2019</a:t>
            </a:fld>
            <a:endParaRPr lang="en-IN" dirty="0"/>
          </a:p>
        </p:txBody>
      </p:sp>
      <p:sp>
        <p:nvSpPr>
          <p:cNvPr id="24" name="Footer Placeholder 2">
            <a:extLst>
              <a:ext uri="{FF2B5EF4-FFF2-40B4-BE49-F238E27FC236}">
                <a16:creationId xmlns:a16="http://schemas.microsoft.com/office/drawing/2014/main" xmlns="" id="{1BE60E6B-126A-4077-9115-7E8C57E49C5C}"/>
              </a:ext>
            </a:extLst>
          </p:cNvPr>
          <p:cNvSpPr>
            <a:spLocks noGrp="1"/>
          </p:cNvSpPr>
          <p:nvPr>
            <p:ph type="ftr" sz="quarter" idx="11"/>
          </p:nvPr>
        </p:nvSpPr>
        <p:spPr>
          <a:xfrm>
            <a:off x="7375238" y="6561025"/>
            <a:ext cx="3740727" cy="226713"/>
          </a:xfrm>
        </p:spPr>
        <p:txBody>
          <a:bodyPr/>
          <a:lstStyle/>
          <a:p>
            <a:r>
              <a:rPr lang="en-US"/>
              <a:t>Confidential © Lorhan IT Services 2019</a:t>
            </a:r>
            <a:endParaRPr lang="en-IN" dirty="0"/>
          </a:p>
        </p:txBody>
      </p:sp>
      <p:sp>
        <p:nvSpPr>
          <p:cNvPr id="25" name="Slide Number Placeholder 29">
            <a:extLst>
              <a:ext uri="{FF2B5EF4-FFF2-40B4-BE49-F238E27FC236}">
                <a16:creationId xmlns:a16="http://schemas.microsoft.com/office/drawing/2014/main" xmlns="" id="{2033E2B6-E091-4F17-AF4D-D4DE03328C22}"/>
              </a:ext>
            </a:extLst>
          </p:cNvPr>
          <p:cNvSpPr>
            <a:spLocks noGrp="1"/>
          </p:cNvSpPr>
          <p:nvPr>
            <p:ph type="sldNum" sz="quarter" idx="12"/>
          </p:nvPr>
        </p:nvSpPr>
        <p:spPr>
          <a:xfrm>
            <a:off x="11211718" y="6561025"/>
            <a:ext cx="656700" cy="226713"/>
          </a:xfrm>
          <a:prstGeom prst="rect">
            <a:avLst/>
          </a:prstGeom>
        </p:spPr>
        <p:txBody>
          <a:bodyPr/>
          <a:lstStyle/>
          <a:p>
            <a:fld id="{C136B7D2-B98C-44FD-8D04-7EC62A564975}" type="slidenum">
              <a:rPr lang="en-US" smtClean="0"/>
              <a:pPr/>
              <a:t>10</a:t>
            </a:fld>
            <a:endParaRPr lang="en-US" dirty="0"/>
          </a:p>
        </p:txBody>
      </p:sp>
      <p:pic>
        <p:nvPicPr>
          <p:cNvPr id="26" name="Picture 2"/>
          <p:cNvPicPr>
            <a:picLocks noChangeAspect="1" noChangeArrowheads="1"/>
          </p:cNvPicPr>
          <p:nvPr/>
        </p:nvPicPr>
        <p:blipFill>
          <a:blip r:embed="rId9"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688909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9605E7C-B64A-4635-BEF5-6AD8E7C31F2F}"/>
              </a:ext>
            </a:extLst>
          </p:cNvPr>
          <p:cNvSpPr>
            <a:spLocks noGrp="1"/>
          </p:cNvSpPr>
          <p:nvPr>
            <p:ph type="title"/>
          </p:nvPr>
        </p:nvSpPr>
        <p:spPr>
          <a:xfrm>
            <a:off x="736600" y="162825"/>
            <a:ext cx="10515600" cy="341632"/>
          </a:xfrm>
        </p:spPr>
        <p:txBody>
          <a:bodyPr>
            <a:spAutoFit/>
          </a:bodyPr>
          <a:lstStyle/>
          <a:p>
            <a:pPr algn="l"/>
            <a:r>
              <a:rPr lang="en-US" sz="1800" dirty="0">
                <a:latin typeface="Century Gothic" panose="020B0502020202020204" pitchFamily="34" charset="0"/>
              </a:rPr>
              <a:t>Life Sciences Industry - Priorities</a:t>
            </a:r>
          </a:p>
        </p:txBody>
      </p:sp>
      <p:sp>
        <p:nvSpPr>
          <p:cNvPr id="7" name="Textplatzhalter 6">
            <a:extLst>
              <a:ext uri="{FF2B5EF4-FFF2-40B4-BE49-F238E27FC236}">
                <a16:creationId xmlns:a16="http://schemas.microsoft.com/office/drawing/2014/main" xmlns="" id="{E5CAE20D-6D1A-4E96-A6FD-EF507C8D61B5}"/>
              </a:ext>
            </a:extLst>
          </p:cNvPr>
          <p:cNvSpPr>
            <a:spLocks noGrp="1"/>
          </p:cNvSpPr>
          <p:nvPr>
            <p:ph type="body" sz="quarter" idx="4294967295"/>
          </p:nvPr>
        </p:nvSpPr>
        <p:spPr>
          <a:xfrm>
            <a:off x="75143" y="682915"/>
            <a:ext cx="11464925" cy="366713"/>
          </a:xfrm>
        </p:spPr>
        <p:txBody>
          <a:bodyPr tIns="73152">
            <a:spAutoFit/>
          </a:bodyPr>
          <a:lstStyle/>
          <a:p>
            <a:pPr algn="l"/>
            <a:r>
              <a:rPr lang="en-US" sz="1600" b="0" cap="all" dirty="0">
                <a:solidFill>
                  <a:schemeClr val="tx1"/>
                </a:solidFill>
                <a:latin typeface="+mj-lt"/>
              </a:rPr>
              <a:t>Top 5 priorities in pharma for the next 3 years*</a:t>
            </a:r>
            <a:endParaRPr lang="de-DE" sz="1400" b="0" cap="all" dirty="0">
              <a:solidFill>
                <a:schemeClr val="tx1"/>
              </a:solidFill>
              <a:latin typeface="+mj-lt"/>
            </a:endParaRPr>
          </a:p>
        </p:txBody>
      </p:sp>
      <p:sp>
        <p:nvSpPr>
          <p:cNvPr id="36" name="Slide Number Placeholder 3">
            <a:extLst>
              <a:ext uri="{FF2B5EF4-FFF2-40B4-BE49-F238E27FC236}">
                <a16:creationId xmlns:a16="http://schemas.microsoft.com/office/drawing/2014/main" xmlns="" id="{3C5D7388-6EB2-42E3-AC4D-31E656F6C45E}"/>
              </a:ext>
            </a:extLst>
          </p:cNvPr>
          <p:cNvSpPr>
            <a:spLocks noGrp="1"/>
          </p:cNvSpPr>
          <p:nvPr>
            <p:ph type="sldNum" sz="quarter" idx="12"/>
          </p:nvPr>
        </p:nvSpPr>
        <p:spPr>
          <a:xfrm>
            <a:off x="11211718" y="6116408"/>
            <a:ext cx="656700" cy="226713"/>
          </a:xfrm>
        </p:spPr>
        <p:txBody>
          <a:bodyPr/>
          <a:lstStyle/>
          <a:p>
            <a:fld id="{4F9AC08D-23A9-440E-BCB9-AA1E9877CC38}" type="slidenum">
              <a:rPr lang="en-US" smtClean="0"/>
              <a:pPr/>
              <a:t>11</a:t>
            </a:fld>
            <a:endParaRPr lang="en-US"/>
          </a:p>
        </p:txBody>
      </p:sp>
      <p:grpSp>
        <p:nvGrpSpPr>
          <p:cNvPr id="43" name="Gruppieren 28">
            <a:extLst>
              <a:ext uri="{FF2B5EF4-FFF2-40B4-BE49-F238E27FC236}">
                <a16:creationId xmlns:a16="http://schemas.microsoft.com/office/drawing/2014/main" xmlns="" id="{60FF4CF6-0D9D-41DB-A9ED-0C83810CFB5E}"/>
              </a:ext>
            </a:extLst>
          </p:cNvPr>
          <p:cNvGrpSpPr/>
          <p:nvPr/>
        </p:nvGrpSpPr>
        <p:grpSpPr>
          <a:xfrm rot="5400000">
            <a:off x="1667106" y="-238318"/>
            <a:ext cx="4984595" cy="8318810"/>
            <a:chOff x="3375751" y="2178000"/>
            <a:chExt cx="8816249" cy="4680000"/>
          </a:xfrm>
        </p:grpSpPr>
        <p:sp>
          <p:nvSpPr>
            <p:cNvPr id="45" name="Rechteck 17">
              <a:extLst>
                <a:ext uri="{FF2B5EF4-FFF2-40B4-BE49-F238E27FC236}">
                  <a16:creationId xmlns:a16="http://schemas.microsoft.com/office/drawing/2014/main" xmlns="" id="{4D2F8167-93A4-4C08-9832-F1603A4DBA62}"/>
                </a:ext>
              </a:extLst>
            </p:cNvPr>
            <p:cNvSpPr/>
            <p:nvPr/>
          </p:nvSpPr>
          <p:spPr>
            <a:xfrm>
              <a:off x="3375751" y="2178000"/>
              <a:ext cx="1764000" cy="4680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8" name="Rechteck 18">
              <a:extLst>
                <a:ext uri="{FF2B5EF4-FFF2-40B4-BE49-F238E27FC236}">
                  <a16:creationId xmlns:a16="http://schemas.microsoft.com/office/drawing/2014/main" xmlns="" id="{F66FB76F-6A24-4C14-BF80-BF8608A09EDE}"/>
                </a:ext>
              </a:extLst>
            </p:cNvPr>
            <p:cNvSpPr/>
            <p:nvPr/>
          </p:nvSpPr>
          <p:spPr>
            <a:xfrm>
              <a:off x="5139751" y="2538000"/>
              <a:ext cx="1764000" cy="4320000"/>
            </a:xfrm>
            <a:prstGeom prst="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0" name="Rechteck 19">
              <a:extLst>
                <a:ext uri="{FF2B5EF4-FFF2-40B4-BE49-F238E27FC236}">
                  <a16:creationId xmlns:a16="http://schemas.microsoft.com/office/drawing/2014/main" xmlns="" id="{BC2E4D57-AF3B-46C4-9D25-88629963541E}"/>
                </a:ext>
              </a:extLst>
            </p:cNvPr>
            <p:cNvSpPr/>
            <p:nvPr/>
          </p:nvSpPr>
          <p:spPr>
            <a:xfrm>
              <a:off x="6903751" y="2718000"/>
              <a:ext cx="1764000" cy="4140000"/>
            </a:xfrm>
            <a:prstGeom prst="rect">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1" name="Rechteck 20">
              <a:extLst>
                <a:ext uri="{FF2B5EF4-FFF2-40B4-BE49-F238E27FC236}">
                  <a16:creationId xmlns:a16="http://schemas.microsoft.com/office/drawing/2014/main" xmlns="" id="{522CA415-07CC-4040-9B22-68E390756699}"/>
                </a:ext>
              </a:extLst>
            </p:cNvPr>
            <p:cNvSpPr/>
            <p:nvPr/>
          </p:nvSpPr>
          <p:spPr>
            <a:xfrm>
              <a:off x="8667751" y="3078000"/>
              <a:ext cx="1764000" cy="3780000"/>
            </a:xfrm>
            <a:prstGeom prst="rect">
              <a:avLst/>
            </a:prstGeom>
            <a:solidFill>
              <a:schemeClr val="accent6">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52" name="Rechteck 21">
              <a:extLst>
                <a:ext uri="{FF2B5EF4-FFF2-40B4-BE49-F238E27FC236}">
                  <a16:creationId xmlns:a16="http://schemas.microsoft.com/office/drawing/2014/main" xmlns="" id="{F17EA703-0EAB-4D93-B895-0EC7A4185A1C}"/>
                </a:ext>
              </a:extLst>
            </p:cNvPr>
            <p:cNvSpPr/>
            <p:nvPr/>
          </p:nvSpPr>
          <p:spPr>
            <a:xfrm>
              <a:off x="10428000" y="4518000"/>
              <a:ext cx="1764000" cy="2340000"/>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grpSp>
      <p:sp>
        <p:nvSpPr>
          <p:cNvPr id="53" name="Rectangle 13">
            <a:extLst>
              <a:ext uri="{FF2B5EF4-FFF2-40B4-BE49-F238E27FC236}">
                <a16:creationId xmlns:a16="http://schemas.microsoft.com/office/drawing/2014/main" xmlns="" id="{7A31D7D2-2DBD-4340-AE58-9A83C765C8A5}"/>
              </a:ext>
            </a:extLst>
          </p:cNvPr>
          <p:cNvSpPr/>
          <p:nvPr/>
        </p:nvSpPr>
        <p:spPr>
          <a:xfrm>
            <a:off x="360000" y="1770636"/>
            <a:ext cx="847489" cy="369332"/>
          </a:xfrm>
          <a:prstGeom prst="rect">
            <a:avLst/>
          </a:prstGeom>
        </p:spPr>
        <p:txBody>
          <a:bodyPr wrap="square">
            <a:spAutoFit/>
          </a:bodyPr>
          <a:lstStyle/>
          <a:p>
            <a:pPr algn="r" defTabSz="914309">
              <a:defRPr/>
            </a:pPr>
            <a:r>
              <a:rPr lang="en-US" b="1" dirty="0">
                <a:solidFill>
                  <a:schemeClr val="bg1"/>
                </a:solidFill>
                <a:latin typeface="Century Gothic" panose="020B0502020202020204" pitchFamily="34" charset="0"/>
              </a:rPr>
              <a:t>18%</a:t>
            </a:r>
          </a:p>
        </p:txBody>
      </p:sp>
      <p:sp>
        <p:nvSpPr>
          <p:cNvPr id="54" name="Rectangle 13">
            <a:extLst>
              <a:ext uri="{FF2B5EF4-FFF2-40B4-BE49-F238E27FC236}">
                <a16:creationId xmlns:a16="http://schemas.microsoft.com/office/drawing/2014/main" xmlns="" id="{F460FDE2-E22F-47C9-8525-03CF76BC64E9}"/>
              </a:ext>
            </a:extLst>
          </p:cNvPr>
          <p:cNvSpPr/>
          <p:nvPr/>
        </p:nvSpPr>
        <p:spPr>
          <a:xfrm>
            <a:off x="359998" y="3744380"/>
            <a:ext cx="847489" cy="369332"/>
          </a:xfrm>
          <a:prstGeom prst="rect">
            <a:avLst/>
          </a:prstGeom>
        </p:spPr>
        <p:txBody>
          <a:bodyPr wrap="square">
            <a:spAutoFit/>
          </a:bodyPr>
          <a:lstStyle/>
          <a:p>
            <a:pPr algn="r" defTabSz="914309">
              <a:defRPr/>
            </a:pPr>
            <a:r>
              <a:rPr lang="en-US" b="1" dirty="0">
                <a:solidFill>
                  <a:schemeClr val="bg1"/>
                </a:solidFill>
                <a:latin typeface="Century Gothic" panose="020B0502020202020204" pitchFamily="34" charset="0"/>
              </a:rPr>
              <a:t>15%</a:t>
            </a:r>
          </a:p>
        </p:txBody>
      </p:sp>
      <p:sp>
        <p:nvSpPr>
          <p:cNvPr id="55" name="Rectangle 13">
            <a:extLst>
              <a:ext uri="{FF2B5EF4-FFF2-40B4-BE49-F238E27FC236}">
                <a16:creationId xmlns:a16="http://schemas.microsoft.com/office/drawing/2014/main" xmlns="" id="{E8DBEBF6-6AAA-4699-8D48-08C296953904}"/>
              </a:ext>
            </a:extLst>
          </p:cNvPr>
          <p:cNvSpPr/>
          <p:nvPr/>
        </p:nvSpPr>
        <p:spPr>
          <a:xfrm>
            <a:off x="359999" y="2724749"/>
            <a:ext cx="847489" cy="369332"/>
          </a:xfrm>
          <a:prstGeom prst="rect">
            <a:avLst/>
          </a:prstGeom>
        </p:spPr>
        <p:txBody>
          <a:bodyPr wrap="square">
            <a:spAutoFit/>
          </a:bodyPr>
          <a:lstStyle/>
          <a:p>
            <a:pPr algn="r" defTabSz="914309">
              <a:defRPr/>
            </a:pPr>
            <a:r>
              <a:rPr lang="en-US" b="1" dirty="0">
                <a:solidFill>
                  <a:schemeClr val="bg1"/>
                </a:solidFill>
                <a:latin typeface="Century Gothic" panose="020B0502020202020204" pitchFamily="34" charset="0"/>
              </a:rPr>
              <a:t>16%</a:t>
            </a:r>
          </a:p>
        </p:txBody>
      </p:sp>
      <p:sp>
        <p:nvSpPr>
          <p:cNvPr id="56" name="Rectangle 13">
            <a:extLst>
              <a:ext uri="{FF2B5EF4-FFF2-40B4-BE49-F238E27FC236}">
                <a16:creationId xmlns:a16="http://schemas.microsoft.com/office/drawing/2014/main" xmlns="" id="{355F15AD-5EA1-4DAE-AF60-D36ED261896A}"/>
              </a:ext>
            </a:extLst>
          </p:cNvPr>
          <p:cNvSpPr/>
          <p:nvPr/>
        </p:nvSpPr>
        <p:spPr>
          <a:xfrm>
            <a:off x="359998" y="4739602"/>
            <a:ext cx="847489" cy="369332"/>
          </a:xfrm>
          <a:prstGeom prst="rect">
            <a:avLst/>
          </a:prstGeom>
        </p:spPr>
        <p:txBody>
          <a:bodyPr wrap="square">
            <a:spAutoFit/>
          </a:bodyPr>
          <a:lstStyle/>
          <a:p>
            <a:pPr algn="r" defTabSz="914309">
              <a:defRPr/>
            </a:pPr>
            <a:r>
              <a:rPr lang="en-US" b="1" dirty="0">
                <a:solidFill>
                  <a:schemeClr val="bg1"/>
                </a:solidFill>
                <a:latin typeface="Century Gothic" panose="020B0502020202020204" pitchFamily="34" charset="0"/>
              </a:rPr>
              <a:t>13%</a:t>
            </a:r>
          </a:p>
        </p:txBody>
      </p:sp>
      <p:sp>
        <p:nvSpPr>
          <p:cNvPr id="57" name="Rectangle 13">
            <a:extLst>
              <a:ext uri="{FF2B5EF4-FFF2-40B4-BE49-F238E27FC236}">
                <a16:creationId xmlns:a16="http://schemas.microsoft.com/office/drawing/2014/main" xmlns="" id="{D791EBFA-BD7A-4942-A499-CDA100CFBBF3}"/>
              </a:ext>
            </a:extLst>
          </p:cNvPr>
          <p:cNvSpPr/>
          <p:nvPr/>
        </p:nvSpPr>
        <p:spPr>
          <a:xfrm>
            <a:off x="279865" y="5723805"/>
            <a:ext cx="847489" cy="369332"/>
          </a:xfrm>
          <a:prstGeom prst="rect">
            <a:avLst/>
          </a:prstGeom>
        </p:spPr>
        <p:txBody>
          <a:bodyPr wrap="square">
            <a:spAutoFit/>
          </a:bodyPr>
          <a:lstStyle/>
          <a:p>
            <a:pPr algn="r" defTabSz="914309">
              <a:defRPr/>
            </a:pPr>
            <a:r>
              <a:rPr lang="en-US" b="1" dirty="0">
                <a:solidFill>
                  <a:schemeClr val="bg1"/>
                </a:solidFill>
                <a:latin typeface="Century Gothic" panose="020B0502020202020204" pitchFamily="34" charset="0"/>
              </a:rPr>
              <a:t>8%</a:t>
            </a:r>
          </a:p>
        </p:txBody>
      </p:sp>
      <p:sp>
        <p:nvSpPr>
          <p:cNvPr id="58" name="Rectangle 8">
            <a:extLst>
              <a:ext uri="{FF2B5EF4-FFF2-40B4-BE49-F238E27FC236}">
                <a16:creationId xmlns:a16="http://schemas.microsoft.com/office/drawing/2014/main" xmlns="" id="{A7F79014-6581-4F9E-847E-468896B4E04A}"/>
              </a:ext>
            </a:extLst>
          </p:cNvPr>
          <p:cNvSpPr/>
          <p:nvPr/>
        </p:nvSpPr>
        <p:spPr>
          <a:xfrm>
            <a:off x="8666903" y="2834167"/>
            <a:ext cx="3393165" cy="523220"/>
          </a:xfrm>
          <a:prstGeom prst="rect">
            <a:avLst/>
          </a:prstGeom>
        </p:spPr>
        <p:txBody>
          <a:bodyPr wrap="square">
            <a:spAutoFit/>
          </a:bodyPr>
          <a:lstStyle/>
          <a:p>
            <a:pPr defTabSz="914309">
              <a:defRPr/>
            </a:pPr>
            <a:r>
              <a:rPr lang="en-US" sz="1400" dirty="0">
                <a:solidFill>
                  <a:srgbClr val="000000"/>
                </a:solidFill>
                <a:latin typeface="Century Gothic" panose="020B0502020202020204" pitchFamily="34" charset="0"/>
              </a:rPr>
              <a:t>Hyper-personalized experiences with connected and intelligent products</a:t>
            </a:r>
          </a:p>
        </p:txBody>
      </p:sp>
      <p:sp>
        <p:nvSpPr>
          <p:cNvPr id="59" name="Rectangle 9">
            <a:extLst>
              <a:ext uri="{FF2B5EF4-FFF2-40B4-BE49-F238E27FC236}">
                <a16:creationId xmlns:a16="http://schemas.microsoft.com/office/drawing/2014/main" xmlns="" id="{CF1BEAA7-EE2A-4956-B00A-8FB66FE56120}"/>
              </a:ext>
            </a:extLst>
          </p:cNvPr>
          <p:cNvSpPr/>
          <p:nvPr/>
        </p:nvSpPr>
        <p:spPr>
          <a:xfrm>
            <a:off x="8601806" y="4954376"/>
            <a:ext cx="3523357" cy="738664"/>
          </a:xfrm>
          <a:prstGeom prst="rect">
            <a:avLst/>
          </a:prstGeom>
        </p:spPr>
        <p:txBody>
          <a:bodyPr wrap="square">
            <a:spAutoFit/>
          </a:bodyPr>
          <a:lstStyle/>
          <a:p>
            <a:pPr defTabSz="914309">
              <a:defRPr/>
            </a:pPr>
            <a:r>
              <a:rPr lang="en-US" sz="1400" dirty="0">
                <a:solidFill>
                  <a:srgbClr val="000000"/>
                </a:solidFill>
                <a:latin typeface="Century Gothic" panose="020B0502020202020204" pitchFamily="34" charset="0"/>
              </a:rPr>
              <a:t>Extracting higher operational efficiency with connected and intelligent products</a:t>
            </a:r>
          </a:p>
        </p:txBody>
      </p:sp>
      <p:sp>
        <p:nvSpPr>
          <p:cNvPr id="60" name="TextBox 10">
            <a:extLst>
              <a:ext uri="{FF2B5EF4-FFF2-40B4-BE49-F238E27FC236}">
                <a16:creationId xmlns:a16="http://schemas.microsoft.com/office/drawing/2014/main" xmlns="" id="{0F0EF8D3-65B1-4E70-810D-CABBDBA5D076}"/>
              </a:ext>
            </a:extLst>
          </p:cNvPr>
          <p:cNvSpPr txBox="1"/>
          <p:nvPr/>
        </p:nvSpPr>
        <p:spPr>
          <a:xfrm>
            <a:off x="8666903" y="2155000"/>
            <a:ext cx="1117294" cy="723269"/>
          </a:xfrm>
          <a:prstGeom prst="rect">
            <a:avLst/>
          </a:prstGeom>
          <a:noFill/>
        </p:spPr>
        <p:txBody>
          <a:bodyPr wrap="none" lIns="0" tIns="0" rIns="0" bIns="45714" rtlCol="0">
            <a:spAutoFit/>
          </a:bodyPr>
          <a:lstStyle/>
          <a:p>
            <a:r>
              <a:rPr lang="en-US" sz="4400" b="1" dirty="0">
                <a:solidFill>
                  <a:schemeClr val="accent6"/>
                </a:solidFill>
                <a:latin typeface="Century Gothic" panose="020B0502020202020204" pitchFamily="34" charset="0"/>
              </a:rPr>
              <a:t>97%</a:t>
            </a:r>
          </a:p>
        </p:txBody>
      </p:sp>
      <p:sp>
        <p:nvSpPr>
          <p:cNvPr id="61" name="TextBox 11">
            <a:extLst>
              <a:ext uri="{FF2B5EF4-FFF2-40B4-BE49-F238E27FC236}">
                <a16:creationId xmlns:a16="http://schemas.microsoft.com/office/drawing/2014/main" xmlns="" id="{0F9E918E-30E7-4F1D-BF56-A73AE849B20A}"/>
              </a:ext>
            </a:extLst>
          </p:cNvPr>
          <p:cNvSpPr txBox="1"/>
          <p:nvPr/>
        </p:nvSpPr>
        <p:spPr>
          <a:xfrm>
            <a:off x="8666903" y="4314328"/>
            <a:ext cx="1117294" cy="723269"/>
          </a:xfrm>
          <a:prstGeom prst="rect">
            <a:avLst/>
          </a:prstGeom>
          <a:noFill/>
        </p:spPr>
        <p:txBody>
          <a:bodyPr wrap="none" lIns="0" tIns="0" rIns="0" bIns="45714" rtlCol="0">
            <a:spAutoFit/>
          </a:bodyPr>
          <a:lstStyle/>
          <a:p>
            <a:r>
              <a:rPr lang="en-US" sz="4400" b="1" dirty="0">
                <a:solidFill>
                  <a:schemeClr val="accent6"/>
                </a:solidFill>
                <a:latin typeface="Century Gothic" panose="020B0502020202020204" pitchFamily="34" charset="0"/>
              </a:rPr>
              <a:t>95%</a:t>
            </a:r>
          </a:p>
        </p:txBody>
      </p:sp>
      <p:sp>
        <p:nvSpPr>
          <p:cNvPr id="62" name="Rectangle 12">
            <a:extLst>
              <a:ext uri="{FF2B5EF4-FFF2-40B4-BE49-F238E27FC236}">
                <a16:creationId xmlns:a16="http://schemas.microsoft.com/office/drawing/2014/main" xmlns="" id="{C74DE959-7C96-441F-A471-6425CBB611FC}"/>
              </a:ext>
            </a:extLst>
          </p:cNvPr>
          <p:cNvSpPr/>
          <p:nvPr/>
        </p:nvSpPr>
        <p:spPr>
          <a:xfrm>
            <a:off x="8666903" y="1430537"/>
            <a:ext cx="3393165" cy="584775"/>
          </a:xfrm>
          <a:prstGeom prst="rect">
            <a:avLst/>
          </a:prstGeom>
        </p:spPr>
        <p:txBody>
          <a:bodyPr wrap="square">
            <a:spAutoFit/>
          </a:bodyPr>
          <a:lstStyle/>
          <a:p>
            <a:pPr defTabSz="914309">
              <a:defRPr/>
            </a:pPr>
            <a:r>
              <a:rPr lang="en-US" sz="1600" b="1" dirty="0">
                <a:solidFill>
                  <a:srgbClr val="000000"/>
                </a:solidFill>
                <a:latin typeface="Century Gothic" panose="020B0502020202020204" pitchFamily="34" charset="0"/>
              </a:rPr>
              <a:t>Importance to achieving strategic goals set </a:t>
            </a:r>
          </a:p>
        </p:txBody>
      </p:sp>
      <p:sp>
        <p:nvSpPr>
          <p:cNvPr id="63" name="Rectangle 9">
            <a:extLst>
              <a:ext uri="{FF2B5EF4-FFF2-40B4-BE49-F238E27FC236}">
                <a16:creationId xmlns:a16="http://schemas.microsoft.com/office/drawing/2014/main" xmlns="" id="{C6F6218F-2CC2-4411-B9C0-6720ED55663C}"/>
              </a:ext>
            </a:extLst>
          </p:cNvPr>
          <p:cNvSpPr/>
          <p:nvPr/>
        </p:nvSpPr>
        <p:spPr>
          <a:xfrm>
            <a:off x="1461223" y="1783197"/>
            <a:ext cx="5987792" cy="307777"/>
          </a:xfrm>
          <a:prstGeom prst="rect">
            <a:avLst/>
          </a:prstGeom>
        </p:spPr>
        <p:txBody>
          <a:bodyPr wrap="square">
            <a:spAutoFit/>
          </a:bodyPr>
          <a:lstStyle/>
          <a:p>
            <a:pPr defTabSz="914309">
              <a:defRPr/>
            </a:pPr>
            <a:r>
              <a:rPr lang="en-US" sz="1400" b="1" dirty="0">
                <a:solidFill>
                  <a:schemeClr val="bg1"/>
                </a:solidFill>
                <a:latin typeface="Century Gothic" panose="020B0502020202020204" pitchFamily="34" charset="0"/>
              </a:rPr>
              <a:t>Developing Innovative products and services</a:t>
            </a:r>
          </a:p>
        </p:txBody>
      </p:sp>
      <p:sp>
        <p:nvSpPr>
          <p:cNvPr id="64" name="Rectangle 9">
            <a:extLst>
              <a:ext uri="{FF2B5EF4-FFF2-40B4-BE49-F238E27FC236}">
                <a16:creationId xmlns:a16="http://schemas.microsoft.com/office/drawing/2014/main" xmlns="" id="{16C8D464-70C0-43B9-9B06-159283471580}"/>
              </a:ext>
            </a:extLst>
          </p:cNvPr>
          <p:cNvSpPr/>
          <p:nvPr/>
        </p:nvSpPr>
        <p:spPr>
          <a:xfrm>
            <a:off x="1422531" y="2755306"/>
            <a:ext cx="5987792" cy="307777"/>
          </a:xfrm>
          <a:prstGeom prst="rect">
            <a:avLst/>
          </a:prstGeom>
        </p:spPr>
        <p:txBody>
          <a:bodyPr wrap="square">
            <a:spAutoFit/>
          </a:bodyPr>
          <a:lstStyle/>
          <a:p>
            <a:pPr defTabSz="914309">
              <a:defRPr/>
            </a:pPr>
            <a:r>
              <a:rPr lang="en-US" sz="1400" b="1" dirty="0">
                <a:solidFill>
                  <a:schemeClr val="bg1"/>
                </a:solidFill>
                <a:latin typeface="Century Gothic" panose="020B0502020202020204" pitchFamily="34" charset="0"/>
              </a:rPr>
              <a:t>Driving profitable adoption of new digital technologies</a:t>
            </a:r>
          </a:p>
        </p:txBody>
      </p:sp>
      <p:sp>
        <p:nvSpPr>
          <p:cNvPr id="65" name="Rectangle 9">
            <a:extLst>
              <a:ext uri="{FF2B5EF4-FFF2-40B4-BE49-F238E27FC236}">
                <a16:creationId xmlns:a16="http://schemas.microsoft.com/office/drawing/2014/main" xmlns="" id="{E0A26C1F-F4A0-4A49-A67D-A01EC441F3B0}"/>
              </a:ext>
            </a:extLst>
          </p:cNvPr>
          <p:cNvSpPr/>
          <p:nvPr/>
        </p:nvSpPr>
        <p:spPr>
          <a:xfrm>
            <a:off x="1422531" y="3785534"/>
            <a:ext cx="5987792" cy="307777"/>
          </a:xfrm>
          <a:prstGeom prst="rect">
            <a:avLst/>
          </a:prstGeom>
        </p:spPr>
        <p:txBody>
          <a:bodyPr wrap="square">
            <a:spAutoFit/>
          </a:bodyPr>
          <a:lstStyle/>
          <a:p>
            <a:pPr defTabSz="914309">
              <a:defRPr/>
            </a:pPr>
            <a:r>
              <a:rPr lang="en-US" sz="1400" b="1" dirty="0">
                <a:solidFill>
                  <a:schemeClr val="bg1"/>
                </a:solidFill>
                <a:latin typeface="Century Gothic" panose="020B0502020202020204" pitchFamily="34" charset="0"/>
              </a:rPr>
              <a:t>Entering new geographical markets</a:t>
            </a:r>
          </a:p>
        </p:txBody>
      </p:sp>
      <p:sp>
        <p:nvSpPr>
          <p:cNvPr id="66" name="Rectangle 9">
            <a:extLst>
              <a:ext uri="{FF2B5EF4-FFF2-40B4-BE49-F238E27FC236}">
                <a16:creationId xmlns:a16="http://schemas.microsoft.com/office/drawing/2014/main" xmlns="" id="{F210FFA2-5906-4AE7-BAA1-A92C882EB051}"/>
              </a:ext>
            </a:extLst>
          </p:cNvPr>
          <p:cNvSpPr/>
          <p:nvPr/>
        </p:nvSpPr>
        <p:spPr>
          <a:xfrm>
            <a:off x="1422531" y="4655972"/>
            <a:ext cx="4467630" cy="523220"/>
          </a:xfrm>
          <a:prstGeom prst="rect">
            <a:avLst/>
          </a:prstGeom>
        </p:spPr>
        <p:txBody>
          <a:bodyPr wrap="square">
            <a:spAutoFit/>
          </a:bodyPr>
          <a:lstStyle/>
          <a:p>
            <a:pPr defTabSz="914309">
              <a:defRPr/>
            </a:pPr>
            <a:r>
              <a:rPr lang="en-US" sz="1400" b="1" dirty="0">
                <a:solidFill>
                  <a:schemeClr val="bg1"/>
                </a:solidFill>
                <a:latin typeface="Century Gothic" panose="020B0502020202020204" pitchFamily="34" charset="0"/>
              </a:rPr>
              <a:t>Flexibility and Efficiency with Supply chain &amp; operations</a:t>
            </a:r>
          </a:p>
        </p:txBody>
      </p:sp>
      <p:sp>
        <p:nvSpPr>
          <p:cNvPr id="67" name="Rectangle 9">
            <a:extLst>
              <a:ext uri="{FF2B5EF4-FFF2-40B4-BE49-F238E27FC236}">
                <a16:creationId xmlns:a16="http://schemas.microsoft.com/office/drawing/2014/main" xmlns="" id="{F35E8FDC-D9D0-405B-8871-B765C1394F3C}"/>
              </a:ext>
            </a:extLst>
          </p:cNvPr>
          <p:cNvSpPr/>
          <p:nvPr/>
        </p:nvSpPr>
        <p:spPr>
          <a:xfrm>
            <a:off x="1407221" y="5657658"/>
            <a:ext cx="2660141" cy="523220"/>
          </a:xfrm>
          <a:prstGeom prst="rect">
            <a:avLst/>
          </a:prstGeom>
        </p:spPr>
        <p:txBody>
          <a:bodyPr wrap="square">
            <a:spAutoFit/>
          </a:bodyPr>
          <a:lstStyle/>
          <a:p>
            <a:pPr defTabSz="914309">
              <a:defRPr/>
            </a:pPr>
            <a:r>
              <a:rPr lang="en-US" sz="1400" b="1" dirty="0">
                <a:solidFill>
                  <a:schemeClr val="bg1"/>
                </a:solidFill>
                <a:latin typeface="Century Gothic" panose="020B0502020202020204" pitchFamily="34" charset="0"/>
              </a:rPr>
              <a:t>Reskilling the workforce to enhance productivity</a:t>
            </a:r>
          </a:p>
        </p:txBody>
      </p:sp>
      <p:sp>
        <p:nvSpPr>
          <p:cNvPr id="68" name="TextBox 67">
            <a:extLst>
              <a:ext uri="{FF2B5EF4-FFF2-40B4-BE49-F238E27FC236}">
                <a16:creationId xmlns:a16="http://schemas.microsoft.com/office/drawing/2014/main" xmlns="" id="{D6E5E699-310A-4689-89D8-F60CC07C1291}"/>
              </a:ext>
            </a:extLst>
          </p:cNvPr>
          <p:cNvSpPr txBox="1"/>
          <p:nvPr/>
        </p:nvSpPr>
        <p:spPr>
          <a:xfrm>
            <a:off x="9111806" y="6275955"/>
            <a:ext cx="2948262" cy="184666"/>
          </a:xfrm>
          <a:prstGeom prst="rect">
            <a:avLst/>
          </a:prstGeom>
          <a:noFill/>
        </p:spPr>
        <p:txBody>
          <a:bodyPr wrap="square" lIns="0" tIns="0" rIns="0" bIns="45720" rtlCol="0">
            <a:spAutoFit/>
          </a:bodyPr>
          <a:lstStyle/>
          <a:p>
            <a:r>
              <a:rPr lang="en-US" sz="900" dirty="0"/>
              <a:t>* Eric Schaeffer : Industry X.0 - Digital Reinvention of Industry</a:t>
            </a:r>
          </a:p>
        </p:txBody>
      </p:sp>
      <p:pic>
        <p:nvPicPr>
          <p:cNvPr id="27" name="Picture 2"/>
          <p:cNvPicPr>
            <a:picLocks noChangeAspect="1" noChangeArrowheads="1"/>
          </p:cNvPicPr>
          <p:nvPr/>
        </p:nvPicPr>
        <p:blipFill>
          <a:blip r:embed="rId2"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968452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69" name="Straight Connector 568">
            <a:extLst>
              <a:ext uri="{FF2B5EF4-FFF2-40B4-BE49-F238E27FC236}">
                <a16:creationId xmlns:a16="http://schemas.microsoft.com/office/drawing/2014/main" xmlns="" id="{D73F59C6-282D-4D8F-9147-452570CF2B8A}"/>
              </a:ext>
            </a:extLst>
          </p:cNvPr>
          <p:cNvCxnSpPr>
            <a:cxnSpLocks/>
          </p:cNvCxnSpPr>
          <p:nvPr/>
        </p:nvCxnSpPr>
        <p:spPr bwMode="gray">
          <a:xfrm>
            <a:off x="2624181" y="928936"/>
            <a:ext cx="0" cy="2395934"/>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xmlns="" id="{0437255A-AC84-4C10-B16E-D287360B7106}"/>
              </a:ext>
            </a:extLst>
          </p:cNvPr>
          <p:cNvCxnSpPr>
            <a:cxnSpLocks/>
          </p:cNvCxnSpPr>
          <p:nvPr/>
        </p:nvCxnSpPr>
        <p:spPr bwMode="gray">
          <a:xfrm>
            <a:off x="4940877" y="928936"/>
            <a:ext cx="0" cy="2395934"/>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xmlns="" id="{268D6E04-63B5-45B0-8907-D7717AD0B089}"/>
              </a:ext>
            </a:extLst>
          </p:cNvPr>
          <p:cNvCxnSpPr>
            <a:cxnSpLocks/>
          </p:cNvCxnSpPr>
          <p:nvPr/>
        </p:nvCxnSpPr>
        <p:spPr bwMode="gray">
          <a:xfrm>
            <a:off x="7287957" y="928936"/>
            <a:ext cx="0" cy="2395934"/>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xmlns="" id="{9A01444E-E50A-4B69-B26F-9E465AB85F79}"/>
              </a:ext>
            </a:extLst>
          </p:cNvPr>
          <p:cNvCxnSpPr>
            <a:cxnSpLocks/>
          </p:cNvCxnSpPr>
          <p:nvPr/>
        </p:nvCxnSpPr>
        <p:spPr bwMode="gray">
          <a:xfrm>
            <a:off x="9641177" y="928936"/>
            <a:ext cx="0" cy="2395934"/>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xmlns="" id="{C7E6DA37-DC97-42B4-8EF7-7C27F54DDD85}"/>
              </a:ext>
            </a:extLst>
          </p:cNvPr>
          <p:cNvGrpSpPr/>
          <p:nvPr/>
        </p:nvGrpSpPr>
        <p:grpSpPr>
          <a:xfrm>
            <a:off x="475398" y="864706"/>
            <a:ext cx="2019665" cy="2662515"/>
            <a:chOff x="462290" y="1967546"/>
            <a:chExt cx="2019665" cy="1425808"/>
          </a:xfrm>
        </p:grpSpPr>
        <p:sp>
          <p:nvSpPr>
            <p:cNvPr id="563" name="Text Placeholder 2">
              <a:extLst>
                <a:ext uri="{FF2B5EF4-FFF2-40B4-BE49-F238E27FC236}">
                  <a16:creationId xmlns:a16="http://schemas.microsoft.com/office/drawing/2014/main" xmlns="" id="{F28CC077-B52C-4DDD-8CF0-46CFE92EFFFB}"/>
                </a:ext>
              </a:extLst>
            </p:cNvPr>
            <p:cNvSpPr txBox="1">
              <a:spLocks/>
            </p:cNvSpPr>
            <p:nvPr/>
          </p:nvSpPr>
          <p:spPr>
            <a:xfrm>
              <a:off x="462290" y="2174998"/>
              <a:ext cx="2019665" cy="1218356"/>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180000" indent="-1800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5pPr>
              <a:lvl6pPr marL="90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6pPr>
              <a:lvl7pPr marL="108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7pPr>
              <a:lvl8pPr marL="12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8pPr>
              <a:lvl9pPr marL="14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9pPr>
            </a:lstStyle>
            <a:p>
              <a:pPr marL="266693" algn="just"/>
              <a:r>
                <a:rPr lang="en-US" sz="1100" b="1" dirty="0">
                  <a:solidFill>
                    <a:schemeClr val="tx1"/>
                  </a:solidFill>
                  <a:latin typeface="Century Gothic" panose="020B0502020202020204" pitchFamily="34" charset="0"/>
                </a:rPr>
                <a:t>IDIOSYNCRATIC PROCESSES</a:t>
              </a:r>
            </a:p>
            <a:p>
              <a:pPr>
                <a:spcBef>
                  <a:spcPts val="1000"/>
                </a:spcBef>
              </a:pPr>
              <a:r>
                <a:rPr lang="en-US" sz="1200" dirty="0">
                  <a:solidFill>
                    <a:prstClr val="black"/>
                  </a:solidFill>
                  <a:latin typeface="Century Gothic" panose="020B0502020202020204" pitchFamily="34" charset="0"/>
                </a:rPr>
                <a:t>Manufacturing units in Life Sciences are frequently organized in functional silos along sites, products or facilities </a:t>
              </a:r>
              <a:r>
                <a:rPr lang="en-US" sz="1200" dirty="0">
                  <a:solidFill>
                    <a:schemeClr val="tx1"/>
                  </a:solidFill>
                  <a:latin typeface="Century Gothic" panose="020B0502020202020204" pitchFamily="34" charset="0"/>
                </a:rPr>
                <a:t>with</a:t>
              </a:r>
              <a:r>
                <a:rPr lang="en-US" sz="1200" dirty="0">
                  <a:solidFill>
                    <a:srgbClr val="0071FC"/>
                  </a:solidFill>
                  <a:latin typeface="Century Gothic" panose="020B0502020202020204" pitchFamily="34" charset="0"/>
                </a:rPr>
                <a:t> </a:t>
              </a:r>
              <a:r>
                <a:rPr lang="en-US" sz="1200" b="1" dirty="0">
                  <a:solidFill>
                    <a:srgbClr val="0071FC"/>
                  </a:solidFill>
                  <a:latin typeface="Century Gothic" panose="020B0502020202020204" pitchFamily="34" charset="0"/>
                </a:rPr>
                <a:t>no end-to-end mindset</a:t>
              </a:r>
              <a:r>
                <a:rPr lang="en-US" sz="1200" dirty="0">
                  <a:solidFill>
                    <a:srgbClr val="0071FC"/>
                  </a:solidFill>
                  <a:latin typeface="Century Gothic" panose="020B0502020202020204" pitchFamily="34" charset="0"/>
                </a:rPr>
                <a:t>.</a:t>
              </a:r>
              <a:r>
                <a:rPr lang="en-US" sz="1200" dirty="0">
                  <a:solidFill>
                    <a:prstClr val="black"/>
                  </a:solidFill>
                  <a:latin typeface="Century Gothic" panose="020B0502020202020204" pitchFamily="34" charset="0"/>
                </a:rPr>
                <a:t> As a result, </a:t>
              </a:r>
              <a:r>
                <a:rPr lang="en-US" sz="1200" b="1" dirty="0">
                  <a:solidFill>
                    <a:srgbClr val="0071FC"/>
                  </a:solidFill>
                  <a:latin typeface="Century Gothic" panose="020B0502020202020204" pitchFamily="34" charset="0"/>
                </a:rPr>
                <a:t>business processes differ</a:t>
              </a:r>
              <a:r>
                <a:rPr lang="en-US" sz="1200" dirty="0">
                  <a:solidFill>
                    <a:srgbClr val="0071FC"/>
                  </a:solidFill>
                  <a:latin typeface="Century Gothic" panose="020B0502020202020204" pitchFamily="34" charset="0"/>
                </a:rPr>
                <a:t> </a:t>
              </a:r>
              <a:r>
                <a:rPr lang="en-US" sz="1200" dirty="0">
                  <a:solidFill>
                    <a:prstClr val="black"/>
                  </a:solidFill>
                  <a:latin typeface="Century Gothic" panose="020B0502020202020204" pitchFamily="34" charset="0"/>
                </a:rPr>
                <a:t>between sites, teams, and facilities.</a:t>
              </a:r>
            </a:p>
            <a:p>
              <a:pPr algn="just"/>
              <a:endParaRPr lang="en-US" sz="1050" dirty="0">
                <a:latin typeface="Century Gothic" panose="020B0502020202020204" pitchFamily="34" charset="0"/>
              </a:endParaRPr>
            </a:p>
          </p:txBody>
        </p:sp>
        <p:sp>
          <p:nvSpPr>
            <p:cNvPr id="573" name="TextBox 572">
              <a:extLst>
                <a:ext uri="{FF2B5EF4-FFF2-40B4-BE49-F238E27FC236}">
                  <a16:creationId xmlns:a16="http://schemas.microsoft.com/office/drawing/2014/main" xmlns="" id="{638F258D-CBAE-4466-8A45-C6F33A2C524F}"/>
                </a:ext>
              </a:extLst>
            </p:cNvPr>
            <p:cNvSpPr txBox="1"/>
            <p:nvPr/>
          </p:nvSpPr>
          <p:spPr bwMode="gray">
            <a:xfrm>
              <a:off x="494123" y="1967546"/>
              <a:ext cx="260987" cy="213116"/>
            </a:xfrm>
            <a:prstGeom prst="rect">
              <a:avLst/>
            </a:prstGeom>
            <a:noFill/>
          </p:spPr>
          <p:txBody>
            <a:bodyPr wrap="none" lIns="0" tIns="0" rIns="0" bIns="0" rtlCol="0">
              <a:noAutofit/>
            </a:bodyPr>
            <a:lstStyle/>
            <a:p>
              <a:pPr algn="just"/>
              <a:r>
                <a:rPr lang="en-US" sz="3200" b="1" dirty="0">
                  <a:solidFill>
                    <a:srgbClr val="0071FC"/>
                  </a:solidFill>
                  <a:latin typeface="Century Gothic" panose="020B0502020202020204" pitchFamily="34" charset="0"/>
                </a:rPr>
                <a:t>1</a:t>
              </a:r>
            </a:p>
          </p:txBody>
        </p:sp>
      </p:grpSp>
      <p:grpSp>
        <p:nvGrpSpPr>
          <p:cNvPr id="4" name="Gruppieren 3">
            <a:extLst>
              <a:ext uri="{FF2B5EF4-FFF2-40B4-BE49-F238E27FC236}">
                <a16:creationId xmlns:a16="http://schemas.microsoft.com/office/drawing/2014/main" xmlns="" id="{F8991938-98D0-4443-A568-75DBB20E72D2}"/>
              </a:ext>
            </a:extLst>
          </p:cNvPr>
          <p:cNvGrpSpPr/>
          <p:nvPr/>
        </p:nvGrpSpPr>
        <p:grpSpPr>
          <a:xfrm>
            <a:off x="2663661" y="864707"/>
            <a:ext cx="2142244" cy="2606821"/>
            <a:chOff x="2872387" y="1967546"/>
            <a:chExt cx="2142244" cy="1395983"/>
          </a:xfrm>
        </p:grpSpPr>
        <p:sp>
          <p:nvSpPr>
            <p:cNvPr id="564" name="Text Placeholder 2">
              <a:extLst>
                <a:ext uri="{FF2B5EF4-FFF2-40B4-BE49-F238E27FC236}">
                  <a16:creationId xmlns:a16="http://schemas.microsoft.com/office/drawing/2014/main" xmlns="" id="{101757C8-4E29-423B-83AA-D88D16B5F4EE}"/>
                </a:ext>
              </a:extLst>
            </p:cNvPr>
            <p:cNvSpPr txBox="1">
              <a:spLocks/>
            </p:cNvSpPr>
            <p:nvPr/>
          </p:nvSpPr>
          <p:spPr>
            <a:xfrm>
              <a:off x="2872387" y="2151428"/>
              <a:ext cx="2142244" cy="1212101"/>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180000" indent="-1800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5pPr>
              <a:lvl6pPr marL="90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6pPr>
              <a:lvl7pPr marL="108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7pPr>
              <a:lvl8pPr marL="12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8pPr>
              <a:lvl9pPr marL="14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9pPr>
            </a:lstStyle>
            <a:p>
              <a:pPr marL="266693"/>
              <a:r>
                <a:rPr lang="en-US" sz="1100" b="1" dirty="0">
                  <a:solidFill>
                    <a:schemeClr val="tx1"/>
                  </a:solidFill>
                  <a:latin typeface="Century Gothic" panose="020B0502020202020204" pitchFamily="34" charset="0"/>
                </a:rPr>
                <a:t>STAND ALONE OT SYSTEMS</a:t>
              </a:r>
            </a:p>
            <a:p>
              <a:pPr lvl="0">
                <a:spcBef>
                  <a:spcPts val="1000"/>
                </a:spcBef>
              </a:pPr>
              <a:r>
                <a:rPr lang="en-US" sz="1200" dirty="0">
                  <a:solidFill>
                    <a:schemeClr val="tx1"/>
                  </a:solidFill>
                  <a:latin typeface="Century Gothic" panose="020B0502020202020204" pitchFamily="34" charset="0"/>
                </a:rPr>
                <a:t>This leads to heterogeneous production assets (machines) with </a:t>
              </a:r>
              <a:r>
                <a:rPr lang="en-US" sz="1200" b="1" dirty="0">
                  <a:solidFill>
                    <a:srgbClr val="0071FC"/>
                  </a:solidFill>
                  <a:latin typeface="Century Gothic" panose="020B0502020202020204" pitchFamily="34" charset="0"/>
                </a:rPr>
                <a:t>individual  industrial automation systems </a:t>
              </a:r>
              <a:r>
                <a:rPr lang="en-US" sz="1200" dirty="0">
                  <a:solidFill>
                    <a:schemeClr val="tx1"/>
                  </a:solidFill>
                  <a:latin typeface="Century Gothic" panose="020B0502020202020204" pitchFamily="34" charset="0"/>
                </a:rPr>
                <a:t>as stand alone solutions</a:t>
              </a:r>
            </a:p>
            <a:p>
              <a:pPr algn="just"/>
              <a:endParaRPr lang="en-US" sz="1050" dirty="0">
                <a:latin typeface="Century Gothic" panose="020B0502020202020204" pitchFamily="34" charset="0"/>
              </a:endParaRPr>
            </a:p>
          </p:txBody>
        </p:sp>
        <p:sp>
          <p:nvSpPr>
            <p:cNvPr id="574" name="TextBox 573">
              <a:extLst>
                <a:ext uri="{FF2B5EF4-FFF2-40B4-BE49-F238E27FC236}">
                  <a16:creationId xmlns:a16="http://schemas.microsoft.com/office/drawing/2014/main" xmlns="" id="{BABF177B-798F-4A16-BE97-D48E96B10297}"/>
                </a:ext>
              </a:extLst>
            </p:cNvPr>
            <p:cNvSpPr txBox="1"/>
            <p:nvPr/>
          </p:nvSpPr>
          <p:spPr bwMode="gray">
            <a:xfrm>
              <a:off x="2947174" y="1967546"/>
              <a:ext cx="260987" cy="213116"/>
            </a:xfrm>
            <a:prstGeom prst="rect">
              <a:avLst/>
            </a:prstGeom>
            <a:noFill/>
          </p:spPr>
          <p:txBody>
            <a:bodyPr wrap="none" lIns="0" tIns="0" rIns="0" bIns="0" rtlCol="0">
              <a:noAutofit/>
            </a:bodyPr>
            <a:lstStyle/>
            <a:p>
              <a:pPr algn="just"/>
              <a:r>
                <a:rPr lang="en-US" sz="3200" b="1" dirty="0">
                  <a:solidFill>
                    <a:srgbClr val="0071FC"/>
                  </a:solidFill>
                  <a:latin typeface="Century Gothic" panose="020B0502020202020204" pitchFamily="34" charset="0"/>
                </a:rPr>
                <a:t>2</a:t>
              </a:r>
            </a:p>
          </p:txBody>
        </p:sp>
      </p:grpSp>
      <p:grpSp>
        <p:nvGrpSpPr>
          <p:cNvPr id="11" name="Gruppieren 10">
            <a:extLst>
              <a:ext uri="{FF2B5EF4-FFF2-40B4-BE49-F238E27FC236}">
                <a16:creationId xmlns:a16="http://schemas.microsoft.com/office/drawing/2014/main" xmlns="" id="{525FF356-01E6-4411-BCBD-5BFA953DBE38}"/>
              </a:ext>
            </a:extLst>
          </p:cNvPr>
          <p:cNvGrpSpPr/>
          <p:nvPr/>
        </p:nvGrpSpPr>
        <p:grpSpPr>
          <a:xfrm>
            <a:off x="5073077" y="910753"/>
            <a:ext cx="2094797" cy="2606821"/>
            <a:chOff x="5133329" y="1967546"/>
            <a:chExt cx="2094797" cy="1395983"/>
          </a:xfrm>
        </p:grpSpPr>
        <p:sp>
          <p:nvSpPr>
            <p:cNvPr id="565" name="Text Placeholder 2">
              <a:extLst>
                <a:ext uri="{FF2B5EF4-FFF2-40B4-BE49-F238E27FC236}">
                  <a16:creationId xmlns:a16="http://schemas.microsoft.com/office/drawing/2014/main" xmlns="" id="{B225728F-710F-4E82-82EB-B9E0C5F87B17}"/>
                </a:ext>
              </a:extLst>
            </p:cNvPr>
            <p:cNvSpPr txBox="1">
              <a:spLocks/>
            </p:cNvSpPr>
            <p:nvPr/>
          </p:nvSpPr>
          <p:spPr>
            <a:xfrm>
              <a:off x="5133329" y="2145173"/>
              <a:ext cx="2094797" cy="1218356"/>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180000" indent="-1800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5pPr>
              <a:lvl6pPr marL="90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6pPr>
              <a:lvl7pPr marL="108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7pPr>
              <a:lvl8pPr marL="12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8pPr>
              <a:lvl9pPr marL="14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9pPr>
            </a:lstStyle>
            <a:p>
              <a:pPr marL="266693"/>
              <a:r>
                <a:rPr lang="en-US" sz="1100" b="1" dirty="0">
                  <a:solidFill>
                    <a:schemeClr val="tx1"/>
                  </a:solidFill>
                  <a:latin typeface="Century Gothic" panose="020B0502020202020204" pitchFamily="34" charset="0"/>
                </a:rPr>
                <a:t>STAND ALONE IT SYSTEMS</a:t>
              </a:r>
            </a:p>
            <a:p>
              <a:pPr>
                <a:spcBef>
                  <a:spcPts val="1000"/>
                </a:spcBef>
              </a:pPr>
              <a:r>
                <a:rPr lang="en-US" sz="1200" dirty="0">
                  <a:solidFill>
                    <a:schemeClr val="tx1"/>
                  </a:solidFill>
                  <a:latin typeface="Century Gothic" panose="020B0502020202020204" pitchFamily="34" charset="0"/>
                </a:rPr>
                <a:t>To handle these idiosyncrasies, different functions either execute work </a:t>
              </a:r>
              <a:r>
                <a:rPr lang="en-US" sz="1200" b="1" dirty="0">
                  <a:solidFill>
                    <a:srgbClr val="0071FC"/>
                  </a:solidFill>
                  <a:latin typeface="Century Gothic" panose="020B0502020202020204" pitchFamily="34" charset="0"/>
                </a:rPr>
                <a:t>paper-based </a:t>
              </a:r>
              <a:r>
                <a:rPr lang="en-US" sz="1200" dirty="0">
                  <a:solidFill>
                    <a:schemeClr val="tx1"/>
                  </a:solidFill>
                  <a:latin typeface="Century Gothic" panose="020B0502020202020204" pitchFamily="34" charset="0"/>
                </a:rPr>
                <a:t>or</a:t>
              </a:r>
              <a:r>
                <a:rPr lang="en-US" sz="1200" b="1" dirty="0">
                  <a:solidFill>
                    <a:srgbClr val="FF0000"/>
                  </a:solidFill>
                  <a:latin typeface="Century Gothic" panose="020B0502020202020204" pitchFamily="34" charset="0"/>
                </a:rPr>
                <a:t> </a:t>
              </a:r>
              <a:r>
                <a:rPr lang="en-US" sz="1200" dirty="0">
                  <a:solidFill>
                    <a:schemeClr val="tx1"/>
                  </a:solidFill>
                  <a:latin typeface="Century Gothic" panose="020B0502020202020204" pitchFamily="34" charset="0"/>
                </a:rPr>
                <a:t>rely on own – and often </a:t>
              </a:r>
              <a:r>
                <a:rPr lang="en-US" sz="1200" b="1" dirty="0">
                  <a:solidFill>
                    <a:srgbClr val="0071FC"/>
                  </a:solidFill>
                  <a:latin typeface="Century Gothic" panose="020B0502020202020204" pitchFamily="34" charset="0"/>
                </a:rPr>
                <a:t>custom-build</a:t>
              </a:r>
              <a:r>
                <a:rPr lang="en-US" sz="1200" dirty="0">
                  <a:solidFill>
                    <a:srgbClr val="B00052"/>
                  </a:solidFill>
                  <a:latin typeface="Century Gothic" panose="020B0502020202020204" pitchFamily="34" charset="0"/>
                </a:rPr>
                <a:t> </a:t>
              </a:r>
              <a:r>
                <a:rPr lang="en-US" sz="1200" dirty="0">
                  <a:solidFill>
                    <a:schemeClr val="tx1"/>
                  </a:solidFill>
                  <a:latin typeface="Century Gothic" panose="020B0502020202020204" pitchFamily="34" charset="0"/>
                </a:rPr>
                <a:t>– applications for operations and execution with no cross-functional integration</a:t>
              </a:r>
              <a:endParaRPr lang="en-US" sz="1200" b="1" dirty="0">
                <a:solidFill>
                  <a:srgbClr val="FF0000"/>
                </a:solidFill>
                <a:latin typeface="Century Gothic" panose="020B0502020202020204" pitchFamily="34" charset="0"/>
              </a:endParaRPr>
            </a:p>
            <a:p>
              <a:pPr algn="just"/>
              <a:endParaRPr lang="en-US" sz="1050" dirty="0">
                <a:latin typeface="Century Gothic" panose="020B0502020202020204" pitchFamily="34" charset="0"/>
              </a:endParaRPr>
            </a:p>
          </p:txBody>
        </p:sp>
        <p:sp>
          <p:nvSpPr>
            <p:cNvPr id="575" name="TextBox 574">
              <a:extLst>
                <a:ext uri="{FF2B5EF4-FFF2-40B4-BE49-F238E27FC236}">
                  <a16:creationId xmlns:a16="http://schemas.microsoft.com/office/drawing/2014/main" xmlns="" id="{1F4F3A90-C426-4D2E-ACAE-E76FADE01E8D}"/>
                </a:ext>
              </a:extLst>
            </p:cNvPr>
            <p:cNvSpPr txBox="1"/>
            <p:nvPr/>
          </p:nvSpPr>
          <p:spPr bwMode="gray">
            <a:xfrm>
              <a:off x="5199506" y="1967546"/>
              <a:ext cx="260987" cy="213116"/>
            </a:xfrm>
            <a:prstGeom prst="rect">
              <a:avLst/>
            </a:prstGeom>
            <a:noFill/>
          </p:spPr>
          <p:txBody>
            <a:bodyPr wrap="none" lIns="0" tIns="0" rIns="0" bIns="0" rtlCol="0">
              <a:noAutofit/>
            </a:bodyPr>
            <a:lstStyle/>
            <a:p>
              <a:pPr algn="just"/>
              <a:r>
                <a:rPr lang="en-US" sz="3200" b="1" dirty="0">
                  <a:solidFill>
                    <a:srgbClr val="0071FC"/>
                  </a:solidFill>
                  <a:latin typeface="Century Gothic" panose="020B0502020202020204" pitchFamily="34" charset="0"/>
                </a:rPr>
                <a:t>3</a:t>
              </a:r>
            </a:p>
          </p:txBody>
        </p:sp>
      </p:grpSp>
      <p:grpSp>
        <p:nvGrpSpPr>
          <p:cNvPr id="12" name="Gruppieren 11">
            <a:extLst>
              <a:ext uri="{FF2B5EF4-FFF2-40B4-BE49-F238E27FC236}">
                <a16:creationId xmlns:a16="http://schemas.microsoft.com/office/drawing/2014/main" xmlns="" id="{3944860C-6187-4790-BCBB-9C6E2C6C8146}"/>
              </a:ext>
            </a:extLst>
          </p:cNvPr>
          <p:cNvGrpSpPr/>
          <p:nvPr/>
        </p:nvGrpSpPr>
        <p:grpSpPr>
          <a:xfrm>
            <a:off x="7389998" y="894532"/>
            <a:ext cx="2031488" cy="2606821"/>
            <a:chOff x="7394271" y="1967546"/>
            <a:chExt cx="2031488" cy="1395983"/>
          </a:xfrm>
        </p:grpSpPr>
        <p:sp>
          <p:nvSpPr>
            <p:cNvPr id="566" name="Text Placeholder 2">
              <a:extLst>
                <a:ext uri="{FF2B5EF4-FFF2-40B4-BE49-F238E27FC236}">
                  <a16:creationId xmlns:a16="http://schemas.microsoft.com/office/drawing/2014/main" xmlns="" id="{62BE0A36-D4E8-4077-93A0-0EBAC648FCD2}"/>
                </a:ext>
              </a:extLst>
            </p:cNvPr>
            <p:cNvSpPr txBox="1">
              <a:spLocks/>
            </p:cNvSpPr>
            <p:nvPr/>
          </p:nvSpPr>
          <p:spPr>
            <a:xfrm>
              <a:off x="7394271" y="2129289"/>
              <a:ext cx="2031488" cy="1234240"/>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180000" indent="-1800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5pPr>
              <a:lvl6pPr marL="90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6pPr>
              <a:lvl7pPr marL="108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7pPr>
              <a:lvl8pPr marL="12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8pPr>
              <a:lvl9pPr marL="14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9pPr>
            </a:lstStyle>
            <a:p>
              <a:pPr marL="266693"/>
              <a:r>
                <a:rPr lang="en-US" sz="1100" b="1" dirty="0">
                  <a:solidFill>
                    <a:schemeClr val="tx1"/>
                  </a:solidFill>
                  <a:latin typeface="Century Gothic" panose="020B0502020202020204" pitchFamily="34" charset="0"/>
                </a:rPr>
                <a:t>SUPPLY CHAIN VISIBILITY</a:t>
              </a:r>
            </a:p>
            <a:p>
              <a:pPr lvl="0">
                <a:spcBef>
                  <a:spcPts val="1000"/>
                </a:spcBef>
              </a:pPr>
              <a:r>
                <a:rPr lang="en-US" sz="1200" dirty="0">
                  <a:solidFill>
                    <a:srgbClr val="000000"/>
                  </a:solidFill>
                  <a:latin typeface="Century Gothic" panose="020B0502020202020204" pitchFamily="34" charset="0"/>
                </a:rPr>
                <a:t>As a result of non-integrated applications and stand alone production assets, </a:t>
              </a:r>
              <a:r>
                <a:rPr lang="en-US" sz="1200" b="1" dirty="0">
                  <a:solidFill>
                    <a:srgbClr val="0071FC"/>
                  </a:solidFill>
                  <a:latin typeface="Century Gothic" panose="020B0502020202020204" pitchFamily="34" charset="0"/>
                </a:rPr>
                <a:t>visibility of supply chain</a:t>
              </a:r>
              <a:r>
                <a:rPr lang="en-US" sz="1200" b="1" dirty="0">
                  <a:solidFill>
                    <a:srgbClr val="B00052"/>
                  </a:solidFill>
                  <a:latin typeface="Century Gothic" panose="020B0502020202020204" pitchFamily="34" charset="0"/>
                </a:rPr>
                <a:t> </a:t>
              </a:r>
              <a:r>
                <a:rPr lang="en-US" sz="1200" dirty="0">
                  <a:solidFill>
                    <a:srgbClr val="000000"/>
                  </a:solidFill>
                  <a:latin typeface="Century Gothic" panose="020B0502020202020204" pitchFamily="34" charset="0"/>
                </a:rPr>
                <a:t>(including lead time, root-cause-analysis) </a:t>
              </a:r>
              <a:r>
                <a:rPr lang="en-US" sz="1200" b="1" dirty="0">
                  <a:solidFill>
                    <a:srgbClr val="0071FC"/>
                  </a:solidFill>
                  <a:latin typeface="Century Gothic" panose="020B0502020202020204" pitchFamily="34" charset="0"/>
                </a:rPr>
                <a:t>is weak</a:t>
              </a:r>
            </a:p>
            <a:p>
              <a:pPr algn="just"/>
              <a:endParaRPr lang="en-US" sz="1050" dirty="0">
                <a:latin typeface="Century Gothic" panose="020B0502020202020204" pitchFamily="34" charset="0"/>
              </a:endParaRPr>
            </a:p>
          </p:txBody>
        </p:sp>
        <p:sp>
          <p:nvSpPr>
            <p:cNvPr id="576" name="TextBox 575">
              <a:extLst>
                <a:ext uri="{FF2B5EF4-FFF2-40B4-BE49-F238E27FC236}">
                  <a16:creationId xmlns:a16="http://schemas.microsoft.com/office/drawing/2014/main" xmlns="" id="{C82A28C6-DD82-4F67-8F18-FB84662D179C}"/>
                </a:ext>
              </a:extLst>
            </p:cNvPr>
            <p:cNvSpPr txBox="1"/>
            <p:nvPr/>
          </p:nvSpPr>
          <p:spPr bwMode="gray">
            <a:xfrm>
              <a:off x="7451841" y="1967546"/>
              <a:ext cx="260987" cy="213116"/>
            </a:xfrm>
            <a:prstGeom prst="rect">
              <a:avLst/>
            </a:prstGeom>
            <a:noFill/>
          </p:spPr>
          <p:txBody>
            <a:bodyPr wrap="none" lIns="0" tIns="0" rIns="0" bIns="0" rtlCol="0">
              <a:noAutofit/>
            </a:bodyPr>
            <a:lstStyle/>
            <a:p>
              <a:pPr algn="just"/>
              <a:r>
                <a:rPr lang="en-US" sz="3200" b="1" dirty="0">
                  <a:solidFill>
                    <a:srgbClr val="0071FC"/>
                  </a:solidFill>
                  <a:latin typeface="Century Gothic" panose="020B0502020202020204" pitchFamily="34" charset="0"/>
                </a:rPr>
                <a:t>4</a:t>
              </a:r>
            </a:p>
          </p:txBody>
        </p:sp>
      </p:grpSp>
      <p:grpSp>
        <p:nvGrpSpPr>
          <p:cNvPr id="14" name="Gruppieren 13">
            <a:extLst>
              <a:ext uri="{FF2B5EF4-FFF2-40B4-BE49-F238E27FC236}">
                <a16:creationId xmlns:a16="http://schemas.microsoft.com/office/drawing/2014/main" xmlns="" id="{B6A30A02-1AAB-45BB-A599-1661ED0AE2E2}"/>
              </a:ext>
            </a:extLst>
          </p:cNvPr>
          <p:cNvGrpSpPr/>
          <p:nvPr/>
        </p:nvGrpSpPr>
        <p:grpSpPr>
          <a:xfrm>
            <a:off x="9639094" y="821438"/>
            <a:ext cx="2268404" cy="2782988"/>
            <a:chOff x="9655210" y="1967546"/>
            <a:chExt cx="1907947" cy="1490325"/>
          </a:xfrm>
        </p:grpSpPr>
        <p:sp>
          <p:nvSpPr>
            <p:cNvPr id="567" name="Text Placeholder 2">
              <a:extLst>
                <a:ext uri="{FF2B5EF4-FFF2-40B4-BE49-F238E27FC236}">
                  <a16:creationId xmlns:a16="http://schemas.microsoft.com/office/drawing/2014/main" xmlns="" id="{00B4FDD7-0BF7-45F7-9A25-D6706A94DE55}"/>
                </a:ext>
              </a:extLst>
            </p:cNvPr>
            <p:cNvSpPr txBox="1">
              <a:spLocks/>
            </p:cNvSpPr>
            <p:nvPr/>
          </p:nvSpPr>
          <p:spPr>
            <a:xfrm>
              <a:off x="9655210" y="2111377"/>
              <a:ext cx="1907947" cy="1346494"/>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180000" indent="-1800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5pPr>
              <a:lvl6pPr marL="90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6pPr>
              <a:lvl7pPr marL="108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7pPr>
              <a:lvl8pPr marL="126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8pPr>
              <a:lvl9pPr marL="1440000" indent="-180000" algn="l" defTabSz="9144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9pPr>
            </a:lstStyle>
            <a:p>
              <a:pPr marL="266693"/>
              <a:r>
                <a:rPr lang="en-US" sz="1100" b="1" dirty="0">
                  <a:solidFill>
                    <a:schemeClr val="tx1"/>
                  </a:solidFill>
                  <a:latin typeface="Century Gothic" panose="020B0502020202020204" pitchFamily="34" charset="0"/>
                </a:rPr>
                <a:t>COMPLIANT SYSTEMS/ PROCESSES</a:t>
              </a:r>
            </a:p>
            <a:p>
              <a:r>
                <a:rPr lang="en-US" sz="1200" dirty="0">
                  <a:solidFill>
                    <a:prstClr val="black"/>
                  </a:solidFill>
                  <a:latin typeface="Century Gothic" panose="020B0502020202020204" pitchFamily="34" charset="0"/>
                </a:rPr>
                <a:t>In addition, all processes and IT/OT systems in Life Sciences must be </a:t>
              </a:r>
              <a:r>
                <a:rPr lang="en-US" sz="1200" b="1" dirty="0">
                  <a:solidFill>
                    <a:srgbClr val="0071FC"/>
                  </a:solidFill>
                  <a:latin typeface="Century Gothic" panose="020B0502020202020204" pitchFamily="34" charset="0"/>
                </a:rPr>
                <a:t>validated and compliant</a:t>
              </a:r>
              <a:r>
                <a:rPr lang="en-US" sz="1200" dirty="0">
                  <a:solidFill>
                    <a:srgbClr val="0071FC"/>
                  </a:solidFill>
                  <a:latin typeface="Century Gothic" panose="020B0502020202020204" pitchFamily="34" charset="0"/>
                </a:rPr>
                <a:t> </a:t>
              </a:r>
              <a:r>
                <a:rPr lang="en-US" sz="1200" b="1" dirty="0">
                  <a:solidFill>
                    <a:srgbClr val="0071FC"/>
                  </a:solidFill>
                  <a:latin typeface="Century Gothic" panose="020B0502020202020204" pitchFamily="34" charset="0"/>
                </a:rPr>
                <a:t>to good manufacturing practice </a:t>
              </a:r>
              <a:r>
                <a:rPr lang="en-US" sz="1200" dirty="0">
                  <a:solidFill>
                    <a:prstClr val="black"/>
                  </a:solidFill>
                  <a:latin typeface="Century Gothic" panose="020B0502020202020204" pitchFamily="34" charset="0"/>
                </a:rPr>
                <a:t>(GMP) guidelines from regulatory agencies</a:t>
              </a:r>
            </a:p>
          </p:txBody>
        </p:sp>
        <p:sp>
          <p:nvSpPr>
            <p:cNvPr id="577" name="TextBox 576">
              <a:extLst>
                <a:ext uri="{FF2B5EF4-FFF2-40B4-BE49-F238E27FC236}">
                  <a16:creationId xmlns:a16="http://schemas.microsoft.com/office/drawing/2014/main" xmlns="" id="{BFAB69AC-D9C2-4141-942E-183124368D02}"/>
                </a:ext>
              </a:extLst>
            </p:cNvPr>
            <p:cNvSpPr txBox="1"/>
            <p:nvPr/>
          </p:nvSpPr>
          <p:spPr bwMode="gray">
            <a:xfrm>
              <a:off x="9704173" y="1967546"/>
              <a:ext cx="260987" cy="213116"/>
            </a:xfrm>
            <a:prstGeom prst="rect">
              <a:avLst/>
            </a:prstGeom>
            <a:noFill/>
          </p:spPr>
          <p:txBody>
            <a:bodyPr wrap="none" lIns="0" tIns="0" rIns="0" bIns="0" rtlCol="0">
              <a:noAutofit/>
            </a:bodyPr>
            <a:lstStyle/>
            <a:p>
              <a:pPr algn="just"/>
              <a:r>
                <a:rPr lang="en-US" sz="3200" b="1" dirty="0">
                  <a:solidFill>
                    <a:srgbClr val="0071FC"/>
                  </a:solidFill>
                  <a:latin typeface="Century Gothic" panose="020B0502020202020204" pitchFamily="34" charset="0"/>
                </a:rPr>
                <a:t>5</a:t>
              </a:r>
            </a:p>
          </p:txBody>
        </p:sp>
      </p:grpSp>
      <p:sp>
        <p:nvSpPr>
          <p:cNvPr id="17" name="Rectangle 1201">
            <a:extLst>
              <a:ext uri="{FF2B5EF4-FFF2-40B4-BE49-F238E27FC236}">
                <a16:creationId xmlns:a16="http://schemas.microsoft.com/office/drawing/2014/main" xmlns="" id="{896BB17C-3BFF-4706-88A3-510E9F0380C6}"/>
              </a:ext>
            </a:extLst>
          </p:cNvPr>
          <p:cNvSpPr/>
          <p:nvPr/>
        </p:nvSpPr>
        <p:spPr bwMode="gray">
          <a:xfrm>
            <a:off x="2954295" y="3888228"/>
            <a:ext cx="5792800" cy="2580447"/>
          </a:xfrm>
          <a:prstGeom prst="rect">
            <a:avLst/>
          </a:prstGeom>
          <a:no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067" b="1" dirty="0">
                <a:solidFill>
                  <a:schemeClr val="tx1"/>
                </a:solidFill>
                <a:latin typeface="Century Gothic" panose="020B0502020202020204" pitchFamily="34" charset="0"/>
              </a:rPr>
              <a:t>Manufacturing</a:t>
            </a:r>
          </a:p>
        </p:txBody>
      </p:sp>
      <p:sp>
        <p:nvSpPr>
          <p:cNvPr id="20" name="Rectangle 1202">
            <a:extLst>
              <a:ext uri="{FF2B5EF4-FFF2-40B4-BE49-F238E27FC236}">
                <a16:creationId xmlns:a16="http://schemas.microsoft.com/office/drawing/2014/main" xmlns="" id="{536FA511-F38F-4A79-806E-D7B7F2F06D92}"/>
              </a:ext>
            </a:extLst>
          </p:cNvPr>
          <p:cNvSpPr/>
          <p:nvPr/>
        </p:nvSpPr>
        <p:spPr bwMode="gray">
          <a:xfrm>
            <a:off x="9460157" y="4412770"/>
            <a:ext cx="1078455" cy="1744658"/>
          </a:xfrm>
          <a:prstGeom prst="rect">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067" b="1">
                <a:solidFill>
                  <a:schemeClr val="tx1"/>
                </a:solidFill>
                <a:latin typeface="Century Gothic" panose="020B0502020202020204" pitchFamily="34" charset="0"/>
              </a:rPr>
              <a:t>Stock</a:t>
            </a:r>
          </a:p>
        </p:txBody>
      </p:sp>
      <p:sp>
        <p:nvSpPr>
          <p:cNvPr id="21" name="Rectangle 1203">
            <a:extLst>
              <a:ext uri="{FF2B5EF4-FFF2-40B4-BE49-F238E27FC236}">
                <a16:creationId xmlns:a16="http://schemas.microsoft.com/office/drawing/2014/main" xmlns="" id="{C9A20B2A-1883-4467-8A94-D293FFFEC359}"/>
              </a:ext>
            </a:extLst>
          </p:cNvPr>
          <p:cNvSpPr/>
          <p:nvPr/>
        </p:nvSpPr>
        <p:spPr bwMode="gray">
          <a:xfrm>
            <a:off x="1395111" y="4454270"/>
            <a:ext cx="1078455" cy="1703589"/>
          </a:xfrm>
          <a:prstGeom prst="rect">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067" b="1">
                <a:solidFill>
                  <a:schemeClr val="tx1"/>
                </a:solidFill>
                <a:latin typeface="Century Gothic" panose="020B0502020202020204" pitchFamily="34" charset="0"/>
              </a:rPr>
              <a:t>Warehouse</a:t>
            </a:r>
          </a:p>
        </p:txBody>
      </p:sp>
      <p:sp>
        <p:nvSpPr>
          <p:cNvPr id="22" name="Flowchart: Process 84">
            <a:extLst>
              <a:ext uri="{FF2B5EF4-FFF2-40B4-BE49-F238E27FC236}">
                <a16:creationId xmlns:a16="http://schemas.microsoft.com/office/drawing/2014/main" xmlns="" id="{4C97D915-7DD4-45CE-8828-615E36D360B9}"/>
              </a:ext>
            </a:extLst>
          </p:cNvPr>
          <p:cNvSpPr/>
          <p:nvPr/>
        </p:nvSpPr>
        <p:spPr bwMode="gray">
          <a:xfrm>
            <a:off x="3463159" y="4424860"/>
            <a:ext cx="1742097" cy="26665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864 w 11864"/>
              <a:gd name="connsiteY0" fmla="*/ 0 h 10000"/>
              <a:gd name="connsiteX1" fmla="*/ 11864 w 11864"/>
              <a:gd name="connsiteY1" fmla="*/ 0 h 10000"/>
              <a:gd name="connsiteX2" fmla="*/ 11864 w 11864"/>
              <a:gd name="connsiteY2" fmla="*/ 10000 h 10000"/>
              <a:gd name="connsiteX3" fmla="*/ 0 w 11864"/>
              <a:gd name="connsiteY3" fmla="*/ 10000 h 10000"/>
              <a:gd name="connsiteX4" fmla="*/ 1864 w 11864"/>
              <a:gd name="connsiteY4" fmla="*/ 0 h 10000"/>
              <a:gd name="connsiteX0" fmla="*/ 1864 w 11864"/>
              <a:gd name="connsiteY0" fmla="*/ 0 h 10000"/>
              <a:gd name="connsiteX1" fmla="*/ 11864 w 11864"/>
              <a:gd name="connsiteY1" fmla="*/ 0 h 10000"/>
              <a:gd name="connsiteX2" fmla="*/ 9927 w 11864"/>
              <a:gd name="connsiteY2" fmla="*/ 10000 h 10000"/>
              <a:gd name="connsiteX3" fmla="*/ 0 w 11864"/>
              <a:gd name="connsiteY3" fmla="*/ 10000 h 10000"/>
              <a:gd name="connsiteX4" fmla="*/ 1864 w 11864"/>
              <a:gd name="connsiteY4" fmla="*/ 0 h 10000"/>
              <a:gd name="connsiteX0" fmla="*/ 2403 w 11864"/>
              <a:gd name="connsiteY0" fmla="*/ 31 h 10000"/>
              <a:gd name="connsiteX1" fmla="*/ 11864 w 11864"/>
              <a:gd name="connsiteY1" fmla="*/ 0 h 10000"/>
              <a:gd name="connsiteX2" fmla="*/ 9927 w 11864"/>
              <a:gd name="connsiteY2" fmla="*/ 10000 h 10000"/>
              <a:gd name="connsiteX3" fmla="*/ 0 w 11864"/>
              <a:gd name="connsiteY3" fmla="*/ 10000 h 10000"/>
              <a:gd name="connsiteX4" fmla="*/ 2403 w 11864"/>
              <a:gd name="connsiteY4" fmla="*/ 31 h 10000"/>
              <a:gd name="connsiteX0" fmla="*/ 3757 w 13218"/>
              <a:gd name="connsiteY0" fmla="*/ 31 h 10031"/>
              <a:gd name="connsiteX1" fmla="*/ 13218 w 13218"/>
              <a:gd name="connsiteY1" fmla="*/ 0 h 10031"/>
              <a:gd name="connsiteX2" fmla="*/ 11281 w 13218"/>
              <a:gd name="connsiteY2" fmla="*/ 10000 h 10031"/>
              <a:gd name="connsiteX3" fmla="*/ 0 w 13218"/>
              <a:gd name="connsiteY3" fmla="*/ 10031 h 10031"/>
              <a:gd name="connsiteX4" fmla="*/ 3757 w 13218"/>
              <a:gd name="connsiteY4" fmla="*/ 31 h 10031"/>
              <a:gd name="connsiteX0" fmla="*/ 3757 w 13218"/>
              <a:gd name="connsiteY0" fmla="*/ 31 h 10031"/>
              <a:gd name="connsiteX1" fmla="*/ 13218 w 13218"/>
              <a:gd name="connsiteY1" fmla="*/ 0 h 10031"/>
              <a:gd name="connsiteX2" fmla="*/ 9009 w 13218"/>
              <a:gd name="connsiteY2" fmla="*/ 9969 h 10031"/>
              <a:gd name="connsiteX3" fmla="*/ 0 w 13218"/>
              <a:gd name="connsiteY3" fmla="*/ 10031 h 10031"/>
              <a:gd name="connsiteX4" fmla="*/ 3757 w 13218"/>
              <a:gd name="connsiteY4" fmla="*/ 31 h 10031"/>
              <a:gd name="connsiteX0" fmla="*/ 2519 w 11980"/>
              <a:gd name="connsiteY0" fmla="*/ 31 h 10084"/>
              <a:gd name="connsiteX1" fmla="*/ 11980 w 11980"/>
              <a:gd name="connsiteY1" fmla="*/ 0 h 10084"/>
              <a:gd name="connsiteX2" fmla="*/ 7771 w 11980"/>
              <a:gd name="connsiteY2" fmla="*/ 9969 h 10084"/>
              <a:gd name="connsiteX3" fmla="*/ 0 w 11980"/>
              <a:gd name="connsiteY3" fmla="*/ 10084 h 10084"/>
              <a:gd name="connsiteX4" fmla="*/ 2519 w 11980"/>
              <a:gd name="connsiteY4" fmla="*/ 31 h 10084"/>
              <a:gd name="connsiteX0" fmla="*/ 2519 w 10640"/>
              <a:gd name="connsiteY0" fmla="*/ 0 h 10053"/>
              <a:gd name="connsiteX1" fmla="*/ 10640 w 10640"/>
              <a:gd name="connsiteY1" fmla="*/ 22 h 10053"/>
              <a:gd name="connsiteX2" fmla="*/ 7771 w 10640"/>
              <a:gd name="connsiteY2" fmla="*/ 9938 h 10053"/>
              <a:gd name="connsiteX3" fmla="*/ 0 w 10640"/>
              <a:gd name="connsiteY3" fmla="*/ 10053 h 10053"/>
              <a:gd name="connsiteX4" fmla="*/ 2519 w 10640"/>
              <a:gd name="connsiteY4" fmla="*/ 0 h 10053"/>
              <a:gd name="connsiteX0" fmla="*/ 2678 w 10799"/>
              <a:gd name="connsiteY0" fmla="*/ 0 h 9938"/>
              <a:gd name="connsiteX1" fmla="*/ 10799 w 10799"/>
              <a:gd name="connsiteY1" fmla="*/ 22 h 9938"/>
              <a:gd name="connsiteX2" fmla="*/ 7930 w 10799"/>
              <a:gd name="connsiteY2" fmla="*/ 9938 h 9938"/>
              <a:gd name="connsiteX3" fmla="*/ 0 w 10799"/>
              <a:gd name="connsiteY3" fmla="*/ 9886 h 9938"/>
              <a:gd name="connsiteX4" fmla="*/ 2678 w 10799"/>
              <a:gd name="connsiteY4" fmla="*/ 0 h 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 h="9938">
                <a:moveTo>
                  <a:pt x="2678" y="0"/>
                </a:moveTo>
                <a:lnTo>
                  <a:pt x="10799" y="22"/>
                </a:lnTo>
                <a:lnTo>
                  <a:pt x="7930" y="9938"/>
                </a:lnTo>
                <a:lnTo>
                  <a:pt x="0" y="9886"/>
                </a:lnTo>
                <a:lnTo>
                  <a:pt x="2678" y="0"/>
                </a:lnTo>
                <a:close/>
              </a:path>
            </a:pathLst>
          </a:custGeom>
          <a:solidFill>
            <a:schemeClr val="bg1">
              <a:lumMod val="75000"/>
            </a:schemeClr>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3" name="Flowchart: Process 84">
            <a:extLst>
              <a:ext uri="{FF2B5EF4-FFF2-40B4-BE49-F238E27FC236}">
                <a16:creationId xmlns:a16="http://schemas.microsoft.com/office/drawing/2014/main" xmlns="" id="{A9CB5257-CDE8-4B9D-993A-E20416A05CC2}"/>
              </a:ext>
            </a:extLst>
          </p:cNvPr>
          <p:cNvSpPr/>
          <p:nvPr/>
        </p:nvSpPr>
        <p:spPr bwMode="gray">
          <a:xfrm>
            <a:off x="3356385" y="5671750"/>
            <a:ext cx="1742097" cy="35136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864 w 11864"/>
              <a:gd name="connsiteY0" fmla="*/ 0 h 10000"/>
              <a:gd name="connsiteX1" fmla="*/ 11864 w 11864"/>
              <a:gd name="connsiteY1" fmla="*/ 0 h 10000"/>
              <a:gd name="connsiteX2" fmla="*/ 11864 w 11864"/>
              <a:gd name="connsiteY2" fmla="*/ 10000 h 10000"/>
              <a:gd name="connsiteX3" fmla="*/ 0 w 11864"/>
              <a:gd name="connsiteY3" fmla="*/ 10000 h 10000"/>
              <a:gd name="connsiteX4" fmla="*/ 1864 w 11864"/>
              <a:gd name="connsiteY4" fmla="*/ 0 h 10000"/>
              <a:gd name="connsiteX0" fmla="*/ 1864 w 11864"/>
              <a:gd name="connsiteY0" fmla="*/ 0 h 10000"/>
              <a:gd name="connsiteX1" fmla="*/ 11864 w 11864"/>
              <a:gd name="connsiteY1" fmla="*/ 0 h 10000"/>
              <a:gd name="connsiteX2" fmla="*/ 9927 w 11864"/>
              <a:gd name="connsiteY2" fmla="*/ 10000 h 10000"/>
              <a:gd name="connsiteX3" fmla="*/ 0 w 11864"/>
              <a:gd name="connsiteY3" fmla="*/ 10000 h 10000"/>
              <a:gd name="connsiteX4" fmla="*/ 1864 w 11864"/>
              <a:gd name="connsiteY4" fmla="*/ 0 h 10000"/>
              <a:gd name="connsiteX0" fmla="*/ 2403 w 11864"/>
              <a:gd name="connsiteY0" fmla="*/ 31 h 10000"/>
              <a:gd name="connsiteX1" fmla="*/ 11864 w 11864"/>
              <a:gd name="connsiteY1" fmla="*/ 0 h 10000"/>
              <a:gd name="connsiteX2" fmla="*/ 9927 w 11864"/>
              <a:gd name="connsiteY2" fmla="*/ 10000 h 10000"/>
              <a:gd name="connsiteX3" fmla="*/ 0 w 11864"/>
              <a:gd name="connsiteY3" fmla="*/ 10000 h 10000"/>
              <a:gd name="connsiteX4" fmla="*/ 2403 w 11864"/>
              <a:gd name="connsiteY4" fmla="*/ 31 h 10000"/>
              <a:gd name="connsiteX0" fmla="*/ 3757 w 13218"/>
              <a:gd name="connsiteY0" fmla="*/ 31 h 10031"/>
              <a:gd name="connsiteX1" fmla="*/ 13218 w 13218"/>
              <a:gd name="connsiteY1" fmla="*/ 0 h 10031"/>
              <a:gd name="connsiteX2" fmla="*/ 11281 w 13218"/>
              <a:gd name="connsiteY2" fmla="*/ 10000 h 10031"/>
              <a:gd name="connsiteX3" fmla="*/ 0 w 13218"/>
              <a:gd name="connsiteY3" fmla="*/ 10031 h 10031"/>
              <a:gd name="connsiteX4" fmla="*/ 3757 w 13218"/>
              <a:gd name="connsiteY4" fmla="*/ 31 h 10031"/>
              <a:gd name="connsiteX0" fmla="*/ 3757 w 13218"/>
              <a:gd name="connsiteY0" fmla="*/ 31 h 10031"/>
              <a:gd name="connsiteX1" fmla="*/ 13218 w 13218"/>
              <a:gd name="connsiteY1" fmla="*/ 0 h 10031"/>
              <a:gd name="connsiteX2" fmla="*/ 9009 w 13218"/>
              <a:gd name="connsiteY2" fmla="*/ 9969 h 10031"/>
              <a:gd name="connsiteX3" fmla="*/ 0 w 13218"/>
              <a:gd name="connsiteY3" fmla="*/ 10031 h 10031"/>
              <a:gd name="connsiteX4" fmla="*/ 3757 w 13218"/>
              <a:gd name="connsiteY4" fmla="*/ 31 h 10031"/>
              <a:gd name="connsiteX0" fmla="*/ 2519 w 11980"/>
              <a:gd name="connsiteY0" fmla="*/ 31 h 10084"/>
              <a:gd name="connsiteX1" fmla="*/ 11980 w 11980"/>
              <a:gd name="connsiteY1" fmla="*/ 0 h 10084"/>
              <a:gd name="connsiteX2" fmla="*/ 7771 w 11980"/>
              <a:gd name="connsiteY2" fmla="*/ 9969 h 10084"/>
              <a:gd name="connsiteX3" fmla="*/ 0 w 11980"/>
              <a:gd name="connsiteY3" fmla="*/ 10084 h 10084"/>
              <a:gd name="connsiteX4" fmla="*/ 2519 w 11980"/>
              <a:gd name="connsiteY4" fmla="*/ 31 h 10084"/>
              <a:gd name="connsiteX0" fmla="*/ 2519 w 10640"/>
              <a:gd name="connsiteY0" fmla="*/ 0 h 10053"/>
              <a:gd name="connsiteX1" fmla="*/ 10640 w 10640"/>
              <a:gd name="connsiteY1" fmla="*/ 22 h 10053"/>
              <a:gd name="connsiteX2" fmla="*/ 7771 w 10640"/>
              <a:gd name="connsiteY2" fmla="*/ 9938 h 10053"/>
              <a:gd name="connsiteX3" fmla="*/ 0 w 10640"/>
              <a:gd name="connsiteY3" fmla="*/ 10053 h 10053"/>
              <a:gd name="connsiteX4" fmla="*/ 2519 w 10640"/>
              <a:gd name="connsiteY4" fmla="*/ 0 h 10053"/>
              <a:gd name="connsiteX0" fmla="*/ 2678 w 10799"/>
              <a:gd name="connsiteY0" fmla="*/ 0 h 9938"/>
              <a:gd name="connsiteX1" fmla="*/ 10799 w 10799"/>
              <a:gd name="connsiteY1" fmla="*/ 22 h 9938"/>
              <a:gd name="connsiteX2" fmla="*/ 7930 w 10799"/>
              <a:gd name="connsiteY2" fmla="*/ 9938 h 9938"/>
              <a:gd name="connsiteX3" fmla="*/ 0 w 10799"/>
              <a:gd name="connsiteY3" fmla="*/ 9886 h 9938"/>
              <a:gd name="connsiteX4" fmla="*/ 2678 w 10799"/>
              <a:gd name="connsiteY4" fmla="*/ 0 h 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 h="9938">
                <a:moveTo>
                  <a:pt x="2678" y="0"/>
                </a:moveTo>
                <a:lnTo>
                  <a:pt x="10799" y="22"/>
                </a:lnTo>
                <a:lnTo>
                  <a:pt x="7930" y="9938"/>
                </a:lnTo>
                <a:lnTo>
                  <a:pt x="0" y="9886"/>
                </a:lnTo>
                <a:lnTo>
                  <a:pt x="2678" y="0"/>
                </a:lnTo>
                <a:close/>
              </a:path>
            </a:pathLst>
          </a:custGeom>
          <a:solidFill>
            <a:schemeClr val="bg1">
              <a:lumMod val="75000"/>
            </a:schemeClr>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1333" err="1">
              <a:solidFill>
                <a:schemeClr val="tx1"/>
              </a:solidFill>
              <a:latin typeface="Century Gothic" panose="020B0502020202020204" pitchFamily="34" charset="0"/>
            </a:endParaRPr>
          </a:p>
        </p:txBody>
      </p:sp>
      <p:sp>
        <p:nvSpPr>
          <p:cNvPr id="24" name="Flowchart: Process 84">
            <a:extLst>
              <a:ext uri="{FF2B5EF4-FFF2-40B4-BE49-F238E27FC236}">
                <a16:creationId xmlns:a16="http://schemas.microsoft.com/office/drawing/2014/main" xmlns="" id="{540F5FBB-51CE-45EB-A2E5-C669EC7CECBE}"/>
              </a:ext>
            </a:extLst>
          </p:cNvPr>
          <p:cNvSpPr/>
          <p:nvPr/>
        </p:nvSpPr>
        <p:spPr bwMode="gray">
          <a:xfrm>
            <a:off x="4789400" y="5671750"/>
            <a:ext cx="1742097" cy="35136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864 w 11864"/>
              <a:gd name="connsiteY0" fmla="*/ 0 h 10000"/>
              <a:gd name="connsiteX1" fmla="*/ 11864 w 11864"/>
              <a:gd name="connsiteY1" fmla="*/ 0 h 10000"/>
              <a:gd name="connsiteX2" fmla="*/ 11864 w 11864"/>
              <a:gd name="connsiteY2" fmla="*/ 10000 h 10000"/>
              <a:gd name="connsiteX3" fmla="*/ 0 w 11864"/>
              <a:gd name="connsiteY3" fmla="*/ 10000 h 10000"/>
              <a:gd name="connsiteX4" fmla="*/ 1864 w 11864"/>
              <a:gd name="connsiteY4" fmla="*/ 0 h 10000"/>
              <a:gd name="connsiteX0" fmla="*/ 1864 w 11864"/>
              <a:gd name="connsiteY0" fmla="*/ 0 h 10000"/>
              <a:gd name="connsiteX1" fmla="*/ 11864 w 11864"/>
              <a:gd name="connsiteY1" fmla="*/ 0 h 10000"/>
              <a:gd name="connsiteX2" fmla="*/ 9927 w 11864"/>
              <a:gd name="connsiteY2" fmla="*/ 10000 h 10000"/>
              <a:gd name="connsiteX3" fmla="*/ 0 w 11864"/>
              <a:gd name="connsiteY3" fmla="*/ 10000 h 10000"/>
              <a:gd name="connsiteX4" fmla="*/ 1864 w 11864"/>
              <a:gd name="connsiteY4" fmla="*/ 0 h 10000"/>
              <a:gd name="connsiteX0" fmla="*/ 2403 w 11864"/>
              <a:gd name="connsiteY0" fmla="*/ 31 h 10000"/>
              <a:gd name="connsiteX1" fmla="*/ 11864 w 11864"/>
              <a:gd name="connsiteY1" fmla="*/ 0 h 10000"/>
              <a:gd name="connsiteX2" fmla="*/ 9927 w 11864"/>
              <a:gd name="connsiteY2" fmla="*/ 10000 h 10000"/>
              <a:gd name="connsiteX3" fmla="*/ 0 w 11864"/>
              <a:gd name="connsiteY3" fmla="*/ 10000 h 10000"/>
              <a:gd name="connsiteX4" fmla="*/ 2403 w 11864"/>
              <a:gd name="connsiteY4" fmla="*/ 31 h 10000"/>
              <a:gd name="connsiteX0" fmla="*/ 3757 w 13218"/>
              <a:gd name="connsiteY0" fmla="*/ 31 h 10031"/>
              <a:gd name="connsiteX1" fmla="*/ 13218 w 13218"/>
              <a:gd name="connsiteY1" fmla="*/ 0 h 10031"/>
              <a:gd name="connsiteX2" fmla="*/ 11281 w 13218"/>
              <a:gd name="connsiteY2" fmla="*/ 10000 h 10031"/>
              <a:gd name="connsiteX3" fmla="*/ 0 w 13218"/>
              <a:gd name="connsiteY3" fmla="*/ 10031 h 10031"/>
              <a:gd name="connsiteX4" fmla="*/ 3757 w 13218"/>
              <a:gd name="connsiteY4" fmla="*/ 31 h 10031"/>
              <a:gd name="connsiteX0" fmla="*/ 3757 w 13218"/>
              <a:gd name="connsiteY0" fmla="*/ 31 h 10031"/>
              <a:gd name="connsiteX1" fmla="*/ 13218 w 13218"/>
              <a:gd name="connsiteY1" fmla="*/ 0 h 10031"/>
              <a:gd name="connsiteX2" fmla="*/ 9009 w 13218"/>
              <a:gd name="connsiteY2" fmla="*/ 9969 h 10031"/>
              <a:gd name="connsiteX3" fmla="*/ 0 w 13218"/>
              <a:gd name="connsiteY3" fmla="*/ 10031 h 10031"/>
              <a:gd name="connsiteX4" fmla="*/ 3757 w 13218"/>
              <a:gd name="connsiteY4" fmla="*/ 31 h 10031"/>
              <a:gd name="connsiteX0" fmla="*/ 2519 w 11980"/>
              <a:gd name="connsiteY0" fmla="*/ 31 h 10084"/>
              <a:gd name="connsiteX1" fmla="*/ 11980 w 11980"/>
              <a:gd name="connsiteY1" fmla="*/ 0 h 10084"/>
              <a:gd name="connsiteX2" fmla="*/ 7771 w 11980"/>
              <a:gd name="connsiteY2" fmla="*/ 9969 h 10084"/>
              <a:gd name="connsiteX3" fmla="*/ 0 w 11980"/>
              <a:gd name="connsiteY3" fmla="*/ 10084 h 10084"/>
              <a:gd name="connsiteX4" fmla="*/ 2519 w 11980"/>
              <a:gd name="connsiteY4" fmla="*/ 31 h 10084"/>
              <a:gd name="connsiteX0" fmla="*/ 2519 w 10640"/>
              <a:gd name="connsiteY0" fmla="*/ 0 h 10053"/>
              <a:gd name="connsiteX1" fmla="*/ 10640 w 10640"/>
              <a:gd name="connsiteY1" fmla="*/ 22 h 10053"/>
              <a:gd name="connsiteX2" fmla="*/ 7771 w 10640"/>
              <a:gd name="connsiteY2" fmla="*/ 9938 h 10053"/>
              <a:gd name="connsiteX3" fmla="*/ 0 w 10640"/>
              <a:gd name="connsiteY3" fmla="*/ 10053 h 10053"/>
              <a:gd name="connsiteX4" fmla="*/ 2519 w 10640"/>
              <a:gd name="connsiteY4" fmla="*/ 0 h 10053"/>
              <a:gd name="connsiteX0" fmla="*/ 2678 w 10799"/>
              <a:gd name="connsiteY0" fmla="*/ 0 h 9938"/>
              <a:gd name="connsiteX1" fmla="*/ 10799 w 10799"/>
              <a:gd name="connsiteY1" fmla="*/ 22 h 9938"/>
              <a:gd name="connsiteX2" fmla="*/ 7930 w 10799"/>
              <a:gd name="connsiteY2" fmla="*/ 9938 h 9938"/>
              <a:gd name="connsiteX3" fmla="*/ 0 w 10799"/>
              <a:gd name="connsiteY3" fmla="*/ 9886 h 9938"/>
              <a:gd name="connsiteX4" fmla="*/ 2678 w 10799"/>
              <a:gd name="connsiteY4" fmla="*/ 0 h 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 h="9938">
                <a:moveTo>
                  <a:pt x="2678" y="0"/>
                </a:moveTo>
                <a:lnTo>
                  <a:pt x="10799" y="22"/>
                </a:lnTo>
                <a:lnTo>
                  <a:pt x="7930" y="9938"/>
                </a:lnTo>
                <a:lnTo>
                  <a:pt x="0" y="9886"/>
                </a:lnTo>
                <a:lnTo>
                  <a:pt x="2678" y="0"/>
                </a:lnTo>
                <a:close/>
              </a:path>
            </a:pathLst>
          </a:custGeom>
          <a:solidFill>
            <a:schemeClr val="bg1">
              <a:lumMod val="75000"/>
            </a:schemeClr>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5" name="Flowchart: Process 84">
            <a:extLst>
              <a:ext uri="{FF2B5EF4-FFF2-40B4-BE49-F238E27FC236}">
                <a16:creationId xmlns:a16="http://schemas.microsoft.com/office/drawing/2014/main" xmlns="" id="{A9DBA454-02E6-4946-A232-5389FE9152CA}"/>
              </a:ext>
            </a:extLst>
          </p:cNvPr>
          <p:cNvSpPr/>
          <p:nvPr/>
        </p:nvSpPr>
        <p:spPr bwMode="gray">
          <a:xfrm>
            <a:off x="6222417" y="5657430"/>
            <a:ext cx="1742097" cy="35136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864 w 11864"/>
              <a:gd name="connsiteY0" fmla="*/ 0 h 10000"/>
              <a:gd name="connsiteX1" fmla="*/ 11864 w 11864"/>
              <a:gd name="connsiteY1" fmla="*/ 0 h 10000"/>
              <a:gd name="connsiteX2" fmla="*/ 11864 w 11864"/>
              <a:gd name="connsiteY2" fmla="*/ 10000 h 10000"/>
              <a:gd name="connsiteX3" fmla="*/ 0 w 11864"/>
              <a:gd name="connsiteY3" fmla="*/ 10000 h 10000"/>
              <a:gd name="connsiteX4" fmla="*/ 1864 w 11864"/>
              <a:gd name="connsiteY4" fmla="*/ 0 h 10000"/>
              <a:gd name="connsiteX0" fmla="*/ 1864 w 11864"/>
              <a:gd name="connsiteY0" fmla="*/ 0 h 10000"/>
              <a:gd name="connsiteX1" fmla="*/ 11864 w 11864"/>
              <a:gd name="connsiteY1" fmla="*/ 0 h 10000"/>
              <a:gd name="connsiteX2" fmla="*/ 9927 w 11864"/>
              <a:gd name="connsiteY2" fmla="*/ 10000 h 10000"/>
              <a:gd name="connsiteX3" fmla="*/ 0 w 11864"/>
              <a:gd name="connsiteY3" fmla="*/ 10000 h 10000"/>
              <a:gd name="connsiteX4" fmla="*/ 1864 w 11864"/>
              <a:gd name="connsiteY4" fmla="*/ 0 h 10000"/>
              <a:gd name="connsiteX0" fmla="*/ 2403 w 11864"/>
              <a:gd name="connsiteY0" fmla="*/ 31 h 10000"/>
              <a:gd name="connsiteX1" fmla="*/ 11864 w 11864"/>
              <a:gd name="connsiteY1" fmla="*/ 0 h 10000"/>
              <a:gd name="connsiteX2" fmla="*/ 9927 w 11864"/>
              <a:gd name="connsiteY2" fmla="*/ 10000 h 10000"/>
              <a:gd name="connsiteX3" fmla="*/ 0 w 11864"/>
              <a:gd name="connsiteY3" fmla="*/ 10000 h 10000"/>
              <a:gd name="connsiteX4" fmla="*/ 2403 w 11864"/>
              <a:gd name="connsiteY4" fmla="*/ 31 h 10000"/>
              <a:gd name="connsiteX0" fmla="*/ 3757 w 13218"/>
              <a:gd name="connsiteY0" fmla="*/ 31 h 10031"/>
              <a:gd name="connsiteX1" fmla="*/ 13218 w 13218"/>
              <a:gd name="connsiteY1" fmla="*/ 0 h 10031"/>
              <a:gd name="connsiteX2" fmla="*/ 11281 w 13218"/>
              <a:gd name="connsiteY2" fmla="*/ 10000 h 10031"/>
              <a:gd name="connsiteX3" fmla="*/ 0 w 13218"/>
              <a:gd name="connsiteY3" fmla="*/ 10031 h 10031"/>
              <a:gd name="connsiteX4" fmla="*/ 3757 w 13218"/>
              <a:gd name="connsiteY4" fmla="*/ 31 h 10031"/>
              <a:gd name="connsiteX0" fmla="*/ 3757 w 13218"/>
              <a:gd name="connsiteY0" fmla="*/ 31 h 10031"/>
              <a:gd name="connsiteX1" fmla="*/ 13218 w 13218"/>
              <a:gd name="connsiteY1" fmla="*/ 0 h 10031"/>
              <a:gd name="connsiteX2" fmla="*/ 9009 w 13218"/>
              <a:gd name="connsiteY2" fmla="*/ 9969 h 10031"/>
              <a:gd name="connsiteX3" fmla="*/ 0 w 13218"/>
              <a:gd name="connsiteY3" fmla="*/ 10031 h 10031"/>
              <a:gd name="connsiteX4" fmla="*/ 3757 w 13218"/>
              <a:gd name="connsiteY4" fmla="*/ 31 h 10031"/>
              <a:gd name="connsiteX0" fmla="*/ 2519 w 11980"/>
              <a:gd name="connsiteY0" fmla="*/ 31 h 10084"/>
              <a:gd name="connsiteX1" fmla="*/ 11980 w 11980"/>
              <a:gd name="connsiteY1" fmla="*/ 0 h 10084"/>
              <a:gd name="connsiteX2" fmla="*/ 7771 w 11980"/>
              <a:gd name="connsiteY2" fmla="*/ 9969 h 10084"/>
              <a:gd name="connsiteX3" fmla="*/ 0 w 11980"/>
              <a:gd name="connsiteY3" fmla="*/ 10084 h 10084"/>
              <a:gd name="connsiteX4" fmla="*/ 2519 w 11980"/>
              <a:gd name="connsiteY4" fmla="*/ 31 h 10084"/>
              <a:gd name="connsiteX0" fmla="*/ 2519 w 10640"/>
              <a:gd name="connsiteY0" fmla="*/ 0 h 10053"/>
              <a:gd name="connsiteX1" fmla="*/ 10640 w 10640"/>
              <a:gd name="connsiteY1" fmla="*/ 22 h 10053"/>
              <a:gd name="connsiteX2" fmla="*/ 7771 w 10640"/>
              <a:gd name="connsiteY2" fmla="*/ 9938 h 10053"/>
              <a:gd name="connsiteX3" fmla="*/ 0 w 10640"/>
              <a:gd name="connsiteY3" fmla="*/ 10053 h 10053"/>
              <a:gd name="connsiteX4" fmla="*/ 2519 w 10640"/>
              <a:gd name="connsiteY4" fmla="*/ 0 h 10053"/>
              <a:gd name="connsiteX0" fmla="*/ 2678 w 10799"/>
              <a:gd name="connsiteY0" fmla="*/ 0 h 9938"/>
              <a:gd name="connsiteX1" fmla="*/ 10799 w 10799"/>
              <a:gd name="connsiteY1" fmla="*/ 22 h 9938"/>
              <a:gd name="connsiteX2" fmla="*/ 7930 w 10799"/>
              <a:gd name="connsiteY2" fmla="*/ 9938 h 9938"/>
              <a:gd name="connsiteX3" fmla="*/ 0 w 10799"/>
              <a:gd name="connsiteY3" fmla="*/ 9886 h 9938"/>
              <a:gd name="connsiteX4" fmla="*/ 2678 w 10799"/>
              <a:gd name="connsiteY4" fmla="*/ 0 h 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 h="9938">
                <a:moveTo>
                  <a:pt x="2678" y="0"/>
                </a:moveTo>
                <a:lnTo>
                  <a:pt x="10799" y="22"/>
                </a:lnTo>
                <a:lnTo>
                  <a:pt x="7930" y="9938"/>
                </a:lnTo>
                <a:lnTo>
                  <a:pt x="0" y="9886"/>
                </a:lnTo>
                <a:lnTo>
                  <a:pt x="2678" y="0"/>
                </a:lnTo>
                <a:close/>
              </a:path>
            </a:pathLst>
          </a:custGeom>
          <a:solidFill>
            <a:schemeClr val="bg1">
              <a:lumMod val="75000"/>
            </a:schemeClr>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cxnSp>
        <p:nvCxnSpPr>
          <p:cNvPr id="26" name="Straight Arrow Connector 25">
            <a:extLst>
              <a:ext uri="{FF2B5EF4-FFF2-40B4-BE49-F238E27FC236}">
                <a16:creationId xmlns:a16="http://schemas.microsoft.com/office/drawing/2014/main" xmlns="" id="{8AA78A8A-1835-43F1-A86C-28B2D1C25BAD}"/>
              </a:ext>
            </a:extLst>
          </p:cNvPr>
          <p:cNvCxnSpPr>
            <a:cxnSpLocks/>
          </p:cNvCxnSpPr>
          <p:nvPr/>
        </p:nvCxnSpPr>
        <p:spPr bwMode="gray">
          <a:xfrm>
            <a:off x="2582365" y="5731465"/>
            <a:ext cx="880794"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FB8D0BE7-EE8F-440C-9D27-7C9885FEEC6D}"/>
              </a:ext>
            </a:extLst>
          </p:cNvPr>
          <p:cNvCxnSpPr/>
          <p:nvPr/>
        </p:nvCxnSpPr>
        <p:spPr bwMode="gray">
          <a:xfrm flipV="1">
            <a:off x="4911747" y="5835511"/>
            <a:ext cx="139833"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lowchart: Delay 55">
            <a:extLst>
              <a:ext uri="{FF2B5EF4-FFF2-40B4-BE49-F238E27FC236}">
                <a16:creationId xmlns:a16="http://schemas.microsoft.com/office/drawing/2014/main" xmlns="" id="{26B16CB3-8DF9-40A4-93D8-CCB5A4D48530}"/>
              </a:ext>
            </a:extLst>
          </p:cNvPr>
          <p:cNvSpPr/>
          <p:nvPr/>
        </p:nvSpPr>
        <p:spPr bwMode="gray">
          <a:xfrm rot="5400000">
            <a:off x="5516702" y="5778741"/>
            <a:ext cx="40250" cy="38306"/>
          </a:xfrm>
          <a:prstGeom prst="flowChartDelay">
            <a:avLst/>
          </a:prstGeom>
          <a:solidFill>
            <a:srgbClr val="004DFF"/>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7" name="Can 715">
            <a:extLst>
              <a:ext uri="{FF2B5EF4-FFF2-40B4-BE49-F238E27FC236}">
                <a16:creationId xmlns:a16="http://schemas.microsoft.com/office/drawing/2014/main" xmlns="" id="{33C166BE-B0F0-4FE3-B8C0-5BB3DF5F41B4}"/>
              </a:ext>
            </a:extLst>
          </p:cNvPr>
          <p:cNvSpPr/>
          <p:nvPr/>
        </p:nvSpPr>
        <p:spPr bwMode="gray">
          <a:xfrm>
            <a:off x="5444718" y="5399158"/>
            <a:ext cx="191528" cy="384715"/>
          </a:xfrm>
          <a:prstGeom prst="can">
            <a:avLst/>
          </a:prstGeom>
          <a:solidFill>
            <a:srgbClr val="7030A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8" name="Can 716">
            <a:extLst>
              <a:ext uri="{FF2B5EF4-FFF2-40B4-BE49-F238E27FC236}">
                <a16:creationId xmlns:a16="http://schemas.microsoft.com/office/drawing/2014/main" xmlns="" id="{1D4039E1-7F46-4292-B206-3CD5E963814E}"/>
              </a:ext>
            </a:extLst>
          </p:cNvPr>
          <p:cNvSpPr/>
          <p:nvPr/>
        </p:nvSpPr>
        <p:spPr bwMode="gray">
          <a:xfrm>
            <a:off x="5559635" y="5399158"/>
            <a:ext cx="40536" cy="24426"/>
          </a:xfrm>
          <a:prstGeom prst="can">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9" name="Can 717">
            <a:extLst>
              <a:ext uri="{FF2B5EF4-FFF2-40B4-BE49-F238E27FC236}">
                <a16:creationId xmlns:a16="http://schemas.microsoft.com/office/drawing/2014/main" xmlns="" id="{AFE2D47C-8FE8-42B2-B4E6-5BFE37E60CD8}"/>
              </a:ext>
            </a:extLst>
          </p:cNvPr>
          <p:cNvSpPr/>
          <p:nvPr/>
        </p:nvSpPr>
        <p:spPr bwMode="gray">
          <a:xfrm>
            <a:off x="5559635" y="5383945"/>
            <a:ext cx="40536" cy="24426"/>
          </a:xfrm>
          <a:prstGeom prst="can">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cxnSp>
        <p:nvCxnSpPr>
          <p:cNvPr id="60" name="Straight Connector 59">
            <a:extLst>
              <a:ext uri="{FF2B5EF4-FFF2-40B4-BE49-F238E27FC236}">
                <a16:creationId xmlns:a16="http://schemas.microsoft.com/office/drawing/2014/main" xmlns="" id="{AAB82AAD-486B-4C1F-BA3C-1B6342F9D479}"/>
              </a:ext>
            </a:extLst>
          </p:cNvPr>
          <p:cNvCxnSpPr/>
          <p:nvPr/>
        </p:nvCxnSpPr>
        <p:spPr bwMode="gray">
          <a:xfrm flipV="1">
            <a:off x="5645767" y="5702856"/>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3F970146-4E9B-4D8B-A026-7C0403E42AA1}"/>
              </a:ext>
            </a:extLst>
          </p:cNvPr>
          <p:cNvCxnSpPr/>
          <p:nvPr/>
        </p:nvCxnSpPr>
        <p:spPr bwMode="gray">
          <a:xfrm flipV="1">
            <a:off x="5537342" y="5730474"/>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C6F42834-108D-4E57-879D-C21BE4875A66}"/>
              </a:ext>
            </a:extLst>
          </p:cNvPr>
          <p:cNvCxnSpPr/>
          <p:nvPr/>
        </p:nvCxnSpPr>
        <p:spPr bwMode="gray">
          <a:xfrm flipV="1">
            <a:off x="5435488" y="5702856"/>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3" name="Snip Same Side Corner Rectangle 27">
            <a:extLst>
              <a:ext uri="{FF2B5EF4-FFF2-40B4-BE49-F238E27FC236}">
                <a16:creationId xmlns:a16="http://schemas.microsoft.com/office/drawing/2014/main" xmlns="" id="{BCD41181-DB7D-4DA0-82BC-6D9D9AAA8F06}"/>
              </a:ext>
            </a:extLst>
          </p:cNvPr>
          <p:cNvSpPr/>
          <p:nvPr/>
        </p:nvSpPr>
        <p:spPr bwMode="gray">
          <a:xfrm rot="10800000">
            <a:off x="5425565" y="5690333"/>
            <a:ext cx="229835" cy="65346"/>
          </a:xfrm>
          <a:custGeom>
            <a:avLst/>
            <a:gdLst>
              <a:gd name="connsiteX0" fmla="*/ 152403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0 w 914400"/>
              <a:gd name="connsiteY5" fmla="*/ 914400 h 914400"/>
              <a:gd name="connsiteX6" fmla="*/ 0 w 914400"/>
              <a:gd name="connsiteY6" fmla="*/ 914400 h 914400"/>
              <a:gd name="connsiteX7" fmla="*/ 0 w 914400"/>
              <a:gd name="connsiteY7" fmla="*/ 152403 h 914400"/>
              <a:gd name="connsiteX8" fmla="*/ 152403 w 914400"/>
              <a:gd name="connsiteY8" fmla="*/ 0 h 914400"/>
              <a:gd name="connsiteX0" fmla="*/ 152403 w 914400"/>
              <a:gd name="connsiteY0" fmla="*/ 19050 h 933450"/>
              <a:gd name="connsiteX1" fmla="*/ 761997 w 914400"/>
              <a:gd name="connsiteY1" fmla="*/ 19050 h 933450"/>
              <a:gd name="connsiteX2" fmla="*/ 914400 w 914400"/>
              <a:gd name="connsiteY2" fmla="*/ 171453 h 933450"/>
              <a:gd name="connsiteX3" fmla="*/ 914400 w 914400"/>
              <a:gd name="connsiteY3" fmla="*/ 933450 h 933450"/>
              <a:gd name="connsiteX4" fmla="*/ 914400 w 914400"/>
              <a:gd name="connsiteY4" fmla="*/ 933450 h 933450"/>
              <a:gd name="connsiteX5" fmla="*/ 0 w 914400"/>
              <a:gd name="connsiteY5" fmla="*/ 933450 h 933450"/>
              <a:gd name="connsiteX6" fmla="*/ 0 w 914400"/>
              <a:gd name="connsiteY6" fmla="*/ 933450 h 933450"/>
              <a:gd name="connsiteX7" fmla="*/ 0 w 914400"/>
              <a:gd name="connsiteY7" fmla="*/ 171453 h 933450"/>
              <a:gd name="connsiteX8" fmla="*/ 152403 w 914400"/>
              <a:gd name="connsiteY8" fmla="*/ 19050 h 933450"/>
              <a:gd name="connsiteX0" fmla="*/ 152403 w 914400"/>
              <a:gd name="connsiteY0" fmla="*/ 19050 h 933450"/>
              <a:gd name="connsiteX1" fmla="*/ 761997 w 914400"/>
              <a:gd name="connsiteY1" fmla="*/ 19050 h 933450"/>
              <a:gd name="connsiteX2" fmla="*/ 914400 w 914400"/>
              <a:gd name="connsiteY2" fmla="*/ 171453 h 933450"/>
              <a:gd name="connsiteX3" fmla="*/ 914400 w 914400"/>
              <a:gd name="connsiteY3" fmla="*/ 933450 h 933450"/>
              <a:gd name="connsiteX4" fmla="*/ 914400 w 914400"/>
              <a:gd name="connsiteY4" fmla="*/ 933450 h 933450"/>
              <a:gd name="connsiteX5" fmla="*/ 0 w 914400"/>
              <a:gd name="connsiteY5" fmla="*/ 933450 h 933450"/>
              <a:gd name="connsiteX6" fmla="*/ 0 w 914400"/>
              <a:gd name="connsiteY6" fmla="*/ 933450 h 933450"/>
              <a:gd name="connsiteX7" fmla="*/ 0 w 914400"/>
              <a:gd name="connsiteY7" fmla="*/ 171453 h 933450"/>
              <a:gd name="connsiteX8" fmla="*/ 152403 w 914400"/>
              <a:gd name="connsiteY8" fmla="*/ 19050 h 933450"/>
              <a:gd name="connsiteX0" fmla="*/ 295278 w 914400"/>
              <a:gd name="connsiteY0" fmla="*/ 4723 h 1019135"/>
              <a:gd name="connsiteX1" fmla="*/ 761997 w 914400"/>
              <a:gd name="connsiteY1" fmla="*/ 104735 h 1019135"/>
              <a:gd name="connsiteX2" fmla="*/ 914400 w 914400"/>
              <a:gd name="connsiteY2" fmla="*/ 257138 h 1019135"/>
              <a:gd name="connsiteX3" fmla="*/ 914400 w 914400"/>
              <a:gd name="connsiteY3" fmla="*/ 1019135 h 1019135"/>
              <a:gd name="connsiteX4" fmla="*/ 914400 w 914400"/>
              <a:gd name="connsiteY4" fmla="*/ 1019135 h 1019135"/>
              <a:gd name="connsiteX5" fmla="*/ 0 w 914400"/>
              <a:gd name="connsiteY5" fmla="*/ 1019135 h 1019135"/>
              <a:gd name="connsiteX6" fmla="*/ 0 w 914400"/>
              <a:gd name="connsiteY6" fmla="*/ 1019135 h 1019135"/>
              <a:gd name="connsiteX7" fmla="*/ 0 w 914400"/>
              <a:gd name="connsiteY7" fmla="*/ 257138 h 1019135"/>
              <a:gd name="connsiteX8" fmla="*/ 295278 w 914400"/>
              <a:gd name="connsiteY8" fmla="*/ 4723 h 1019135"/>
              <a:gd name="connsiteX0" fmla="*/ 295278 w 914400"/>
              <a:gd name="connsiteY0" fmla="*/ 24291 h 1038703"/>
              <a:gd name="connsiteX1" fmla="*/ 657222 w 914400"/>
              <a:gd name="connsiteY1" fmla="*/ 38578 h 1038703"/>
              <a:gd name="connsiteX2" fmla="*/ 914400 w 914400"/>
              <a:gd name="connsiteY2" fmla="*/ 276706 h 1038703"/>
              <a:gd name="connsiteX3" fmla="*/ 914400 w 914400"/>
              <a:gd name="connsiteY3" fmla="*/ 1038703 h 1038703"/>
              <a:gd name="connsiteX4" fmla="*/ 914400 w 914400"/>
              <a:gd name="connsiteY4" fmla="*/ 1038703 h 1038703"/>
              <a:gd name="connsiteX5" fmla="*/ 0 w 914400"/>
              <a:gd name="connsiteY5" fmla="*/ 1038703 h 1038703"/>
              <a:gd name="connsiteX6" fmla="*/ 0 w 914400"/>
              <a:gd name="connsiteY6" fmla="*/ 1038703 h 1038703"/>
              <a:gd name="connsiteX7" fmla="*/ 0 w 914400"/>
              <a:gd name="connsiteY7" fmla="*/ 276706 h 1038703"/>
              <a:gd name="connsiteX8" fmla="*/ 295278 w 914400"/>
              <a:gd name="connsiteY8" fmla="*/ 24291 h 103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38703">
                <a:moveTo>
                  <a:pt x="295278" y="24291"/>
                </a:moveTo>
                <a:cubicBezTo>
                  <a:pt x="404815" y="-15397"/>
                  <a:pt x="554035" y="-3491"/>
                  <a:pt x="657222" y="38578"/>
                </a:cubicBezTo>
                <a:cubicBezTo>
                  <a:pt x="760409" y="80647"/>
                  <a:pt x="889000" y="124306"/>
                  <a:pt x="914400" y="276706"/>
                </a:cubicBezTo>
                <a:lnTo>
                  <a:pt x="914400" y="1038703"/>
                </a:lnTo>
                <a:lnTo>
                  <a:pt x="914400" y="1038703"/>
                </a:lnTo>
                <a:lnTo>
                  <a:pt x="0" y="1038703"/>
                </a:lnTo>
                <a:lnTo>
                  <a:pt x="0" y="1038703"/>
                </a:lnTo>
                <a:lnTo>
                  <a:pt x="0" y="276706"/>
                </a:lnTo>
                <a:cubicBezTo>
                  <a:pt x="25401" y="124306"/>
                  <a:pt x="185741" y="63979"/>
                  <a:pt x="295278" y="24291"/>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4" name="Flowchart: Delay 63">
            <a:extLst>
              <a:ext uri="{FF2B5EF4-FFF2-40B4-BE49-F238E27FC236}">
                <a16:creationId xmlns:a16="http://schemas.microsoft.com/office/drawing/2014/main" xmlns="" id="{5EC81018-4437-4FB0-AB52-E8EC50E6D2A9}"/>
              </a:ext>
            </a:extLst>
          </p:cNvPr>
          <p:cNvSpPr/>
          <p:nvPr/>
        </p:nvSpPr>
        <p:spPr bwMode="gray">
          <a:xfrm rot="5400000">
            <a:off x="5253899" y="5811444"/>
            <a:ext cx="40250" cy="38306"/>
          </a:xfrm>
          <a:prstGeom prst="flowChartDelay">
            <a:avLst/>
          </a:prstGeom>
          <a:solidFill>
            <a:srgbClr val="004DFF"/>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5" name="Can 707">
            <a:extLst>
              <a:ext uri="{FF2B5EF4-FFF2-40B4-BE49-F238E27FC236}">
                <a16:creationId xmlns:a16="http://schemas.microsoft.com/office/drawing/2014/main" xmlns="" id="{1188C613-BE2D-4DA9-9FB5-B9FA793CD51A}"/>
              </a:ext>
            </a:extLst>
          </p:cNvPr>
          <p:cNvSpPr/>
          <p:nvPr/>
        </p:nvSpPr>
        <p:spPr bwMode="gray">
          <a:xfrm>
            <a:off x="5181915" y="5431861"/>
            <a:ext cx="191528" cy="384715"/>
          </a:xfrm>
          <a:prstGeom prst="can">
            <a:avLst/>
          </a:prstGeom>
          <a:solidFill>
            <a:srgbClr val="7030A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6" name="Can 708">
            <a:extLst>
              <a:ext uri="{FF2B5EF4-FFF2-40B4-BE49-F238E27FC236}">
                <a16:creationId xmlns:a16="http://schemas.microsoft.com/office/drawing/2014/main" xmlns="" id="{B54B6B99-BE68-419E-BC35-92F5E01E45CC}"/>
              </a:ext>
            </a:extLst>
          </p:cNvPr>
          <p:cNvSpPr/>
          <p:nvPr/>
        </p:nvSpPr>
        <p:spPr bwMode="gray">
          <a:xfrm>
            <a:off x="5296832" y="5431861"/>
            <a:ext cx="40536" cy="24426"/>
          </a:xfrm>
          <a:prstGeom prst="can">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7" name="Can 709">
            <a:extLst>
              <a:ext uri="{FF2B5EF4-FFF2-40B4-BE49-F238E27FC236}">
                <a16:creationId xmlns:a16="http://schemas.microsoft.com/office/drawing/2014/main" xmlns="" id="{E918374E-1C34-447D-AED6-B74148EECCD8}"/>
              </a:ext>
            </a:extLst>
          </p:cNvPr>
          <p:cNvSpPr/>
          <p:nvPr/>
        </p:nvSpPr>
        <p:spPr bwMode="gray">
          <a:xfrm>
            <a:off x="5296832" y="5416647"/>
            <a:ext cx="40536" cy="24426"/>
          </a:xfrm>
          <a:prstGeom prst="can">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cxnSp>
        <p:nvCxnSpPr>
          <p:cNvPr id="68" name="Straight Connector 67">
            <a:extLst>
              <a:ext uri="{FF2B5EF4-FFF2-40B4-BE49-F238E27FC236}">
                <a16:creationId xmlns:a16="http://schemas.microsoft.com/office/drawing/2014/main" xmlns="" id="{AA083E27-5F0B-4B30-9B46-9496B2B149DB}"/>
              </a:ext>
            </a:extLst>
          </p:cNvPr>
          <p:cNvCxnSpPr/>
          <p:nvPr/>
        </p:nvCxnSpPr>
        <p:spPr bwMode="gray">
          <a:xfrm flipV="1">
            <a:off x="5382964" y="5735559"/>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FC41A523-2062-4FE1-8A6C-8688F046BD3B}"/>
              </a:ext>
            </a:extLst>
          </p:cNvPr>
          <p:cNvCxnSpPr/>
          <p:nvPr/>
        </p:nvCxnSpPr>
        <p:spPr bwMode="gray">
          <a:xfrm flipV="1">
            <a:off x="5274024" y="5752098"/>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A9BD1CDE-D14A-4FE6-9832-6BB9DADF9EE0}"/>
              </a:ext>
            </a:extLst>
          </p:cNvPr>
          <p:cNvCxnSpPr/>
          <p:nvPr/>
        </p:nvCxnSpPr>
        <p:spPr bwMode="gray">
          <a:xfrm flipV="1">
            <a:off x="5172685" y="5735559"/>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Snip Same Side Corner Rectangle 27">
            <a:extLst>
              <a:ext uri="{FF2B5EF4-FFF2-40B4-BE49-F238E27FC236}">
                <a16:creationId xmlns:a16="http://schemas.microsoft.com/office/drawing/2014/main" xmlns="" id="{417AEDF8-546A-4552-9CE0-BFF8A6CABC18}"/>
              </a:ext>
            </a:extLst>
          </p:cNvPr>
          <p:cNvSpPr/>
          <p:nvPr/>
        </p:nvSpPr>
        <p:spPr bwMode="gray">
          <a:xfrm rot="10800000">
            <a:off x="5162762" y="5723036"/>
            <a:ext cx="229835" cy="65346"/>
          </a:xfrm>
          <a:custGeom>
            <a:avLst/>
            <a:gdLst>
              <a:gd name="connsiteX0" fmla="*/ 152403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0 w 914400"/>
              <a:gd name="connsiteY5" fmla="*/ 914400 h 914400"/>
              <a:gd name="connsiteX6" fmla="*/ 0 w 914400"/>
              <a:gd name="connsiteY6" fmla="*/ 914400 h 914400"/>
              <a:gd name="connsiteX7" fmla="*/ 0 w 914400"/>
              <a:gd name="connsiteY7" fmla="*/ 152403 h 914400"/>
              <a:gd name="connsiteX8" fmla="*/ 152403 w 914400"/>
              <a:gd name="connsiteY8" fmla="*/ 0 h 914400"/>
              <a:gd name="connsiteX0" fmla="*/ 152403 w 914400"/>
              <a:gd name="connsiteY0" fmla="*/ 19050 h 933450"/>
              <a:gd name="connsiteX1" fmla="*/ 761997 w 914400"/>
              <a:gd name="connsiteY1" fmla="*/ 19050 h 933450"/>
              <a:gd name="connsiteX2" fmla="*/ 914400 w 914400"/>
              <a:gd name="connsiteY2" fmla="*/ 171453 h 933450"/>
              <a:gd name="connsiteX3" fmla="*/ 914400 w 914400"/>
              <a:gd name="connsiteY3" fmla="*/ 933450 h 933450"/>
              <a:gd name="connsiteX4" fmla="*/ 914400 w 914400"/>
              <a:gd name="connsiteY4" fmla="*/ 933450 h 933450"/>
              <a:gd name="connsiteX5" fmla="*/ 0 w 914400"/>
              <a:gd name="connsiteY5" fmla="*/ 933450 h 933450"/>
              <a:gd name="connsiteX6" fmla="*/ 0 w 914400"/>
              <a:gd name="connsiteY6" fmla="*/ 933450 h 933450"/>
              <a:gd name="connsiteX7" fmla="*/ 0 w 914400"/>
              <a:gd name="connsiteY7" fmla="*/ 171453 h 933450"/>
              <a:gd name="connsiteX8" fmla="*/ 152403 w 914400"/>
              <a:gd name="connsiteY8" fmla="*/ 19050 h 933450"/>
              <a:gd name="connsiteX0" fmla="*/ 152403 w 914400"/>
              <a:gd name="connsiteY0" fmla="*/ 19050 h 933450"/>
              <a:gd name="connsiteX1" fmla="*/ 761997 w 914400"/>
              <a:gd name="connsiteY1" fmla="*/ 19050 h 933450"/>
              <a:gd name="connsiteX2" fmla="*/ 914400 w 914400"/>
              <a:gd name="connsiteY2" fmla="*/ 171453 h 933450"/>
              <a:gd name="connsiteX3" fmla="*/ 914400 w 914400"/>
              <a:gd name="connsiteY3" fmla="*/ 933450 h 933450"/>
              <a:gd name="connsiteX4" fmla="*/ 914400 w 914400"/>
              <a:gd name="connsiteY4" fmla="*/ 933450 h 933450"/>
              <a:gd name="connsiteX5" fmla="*/ 0 w 914400"/>
              <a:gd name="connsiteY5" fmla="*/ 933450 h 933450"/>
              <a:gd name="connsiteX6" fmla="*/ 0 w 914400"/>
              <a:gd name="connsiteY6" fmla="*/ 933450 h 933450"/>
              <a:gd name="connsiteX7" fmla="*/ 0 w 914400"/>
              <a:gd name="connsiteY7" fmla="*/ 171453 h 933450"/>
              <a:gd name="connsiteX8" fmla="*/ 152403 w 914400"/>
              <a:gd name="connsiteY8" fmla="*/ 19050 h 933450"/>
              <a:gd name="connsiteX0" fmla="*/ 295278 w 914400"/>
              <a:gd name="connsiteY0" fmla="*/ 4723 h 1019135"/>
              <a:gd name="connsiteX1" fmla="*/ 761997 w 914400"/>
              <a:gd name="connsiteY1" fmla="*/ 104735 h 1019135"/>
              <a:gd name="connsiteX2" fmla="*/ 914400 w 914400"/>
              <a:gd name="connsiteY2" fmla="*/ 257138 h 1019135"/>
              <a:gd name="connsiteX3" fmla="*/ 914400 w 914400"/>
              <a:gd name="connsiteY3" fmla="*/ 1019135 h 1019135"/>
              <a:gd name="connsiteX4" fmla="*/ 914400 w 914400"/>
              <a:gd name="connsiteY4" fmla="*/ 1019135 h 1019135"/>
              <a:gd name="connsiteX5" fmla="*/ 0 w 914400"/>
              <a:gd name="connsiteY5" fmla="*/ 1019135 h 1019135"/>
              <a:gd name="connsiteX6" fmla="*/ 0 w 914400"/>
              <a:gd name="connsiteY6" fmla="*/ 1019135 h 1019135"/>
              <a:gd name="connsiteX7" fmla="*/ 0 w 914400"/>
              <a:gd name="connsiteY7" fmla="*/ 257138 h 1019135"/>
              <a:gd name="connsiteX8" fmla="*/ 295278 w 914400"/>
              <a:gd name="connsiteY8" fmla="*/ 4723 h 1019135"/>
              <a:gd name="connsiteX0" fmla="*/ 295278 w 914400"/>
              <a:gd name="connsiteY0" fmla="*/ 24291 h 1038703"/>
              <a:gd name="connsiteX1" fmla="*/ 657222 w 914400"/>
              <a:gd name="connsiteY1" fmla="*/ 38578 h 1038703"/>
              <a:gd name="connsiteX2" fmla="*/ 914400 w 914400"/>
              <a:gd name="connsiteY2" fmla="*/ 276706 h 1038703"/>
              <a:gd name="connsiteX3" fmla="*/ 914400 w 914400"/>
              <a:gd name="connsiteY3" fmla="*/ 1038703 h 1038703"/>
              <a:gd name="connsiteX4" fmla="*/ 914400 w 914400"/>
              <a:gd name="connsiteY4" fmla="*/ 1038703 h 1038703"/>
              <a:gd name="connsiteX5" fmla="*/ 0 w 914400"/>
              <a:gd name="connsiteY5" fmla="*/ 1038703 h 1038703"/>
              <a:gd name="connsiteX6" fmla="*/ 0 w 914400"/>
              <a:gd name="connsiteY6" fmla="*/ 1038703 h 1038703"/>
              <a:gd name="connsiteX7" fmla="*/ 0 w 914400"/>
              <a:gd name="connsiteY7" fmla="*/ 276706 h 1038703"/>
              <a:gd name="connsiteX8" fmla="*/ 295278 w 914400"/>
              <a:gd name="connsiteY8" fmla="*/ 24291 h 103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38703">
                <a:moveTo>
                  <a:pt x="295278" y="24291"/>
                </a:moveTo>
                <a:cubicBezTo>
                  <a:pt x="404815" y="-15397"/>
                  <a:pt x="554035" y="-3491"/>
                  <a:pt x="657222" y="38578"/>
                </a:cubicBezTo>
                <a:cubicBezTo>
                  <a:pt x="760409" y="80647"/>
                  <a:pt x="889000" y="124306"/>
                  <a:pt x="914400" y="276706"/>
                </a:cubicBezTo>
                <a:lnTo>
                  <a:pt x="914400" y="1038703"/>
                </a:lnTo>
                <a:lnTo>
                  <a:pt x="914400" y="1038703"/>
                </a:lnTo>
                <a:lnTo>
                  <a:pt x="0" y="1038703"/>
                </a:lnTo>
                <a:lnTo>
                  <a:pt x="0" y="1038703"/>
                </a:lnTo>
                <a:lnTo>
                  <a:pt x="0" y="276706"/>
                </a:lnTo>
                <a:cubicBezTo>
                  <a:pt x="25401" y="124306"/>
                  <a:pt x="185741" y="63979"/>
                  <a:pt x="295278" y="24291"/>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cxnSp>
        <p:nvCxnSpPr>
          <p:cNvPr id="85" name="Straight Connector 84">
            <a:extLst>
              <a:ext uri="{FF2B5EF4-FFF2-40B4-BE49-F238E27FC236}">
                <a16:creationId xmlns:a16="http://schemas.microsoft.com/office/drawing/2014/main" xmlns="" id="{9E53ECBE-DD9D-42AA-B9B6-B429C654B902}"/>
              </a:ext>
            </a:extLst>
          </p:cNvPr>
          <p:cNvCxnSpPr/>
          <p:nvPr/>
        </p:nvCxnSpPr>
        <p:spPr bwMode="gray">
          <a:xfrm flipV="1">
            <a:off x="5822203" y="5679603"/>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647B8AAC-2A70-4AE1-A86D-2B374C3D42F2}"/>
              </a:ext>
            </a:extLst>
          </p:cNvPr>
          <p:cNvCxnSpPr/>
          <p:nvPr/>
        </p:nvCxnSpPr>
        <p:spPr bwMode="gray">
          <a:xfrm flipV="1">
            <a:off x="5921948" y="5814458"/>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68A34207-CB24-43B8-9B7E-64193FB14213}"/>
              </a:ext>
            </a:extLst>
          </p:cNvPr>
          <p:cNvCxnSpPr/>
          <p:nvPr/>
        </p:nvCxnSpPr>
        <p:spPr bwMode="gray">
          <a:xfrm flipV="1">
            <a:off x="5622125" y="5848644"/>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940C40E0-B8EC-4CEF-9290-045CB7A92E5B}"/>
              </a:ext>
            </a:extLst>
          </p:cNvPr>
          <p:cNvCxnSpPr/>
          <p:nvPr/>
        </p:nvCxnSpPr>
        <p:spPr bwMode="gray">
          <a:xfrm flipV="1">
            <a:off x="5684477" y="5832341"/>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Can 727">
            <a:extLst>
              <a:ext uri="{FF2B5EF4-FFF2-40B4-BE49-F238E27FC236}">
                <a16:creationId xmlns:a16="http://schemas.microsoft.com/office/drawing/2014/main" xmlns="" id="{33420A8F-9560-4934-A88C-4049E70CB3B0}"/>
              </a:ext>
            </a:extLst>
          </p:cNvPr>
          <p:cNvSpPr/>
          <p:nvPr/>
        </p:nvSpPr>
        <p:spPr bwMode="gray">
          <a:xfrm rot="5400000">
            <a:off x="5962644" y="5709603"/>
            <a:ext cx="191529" cy="214802"/>
          </a:xfrm>
          <a:prstGeom prst="can">
            <a:avLst>
              <a:gd name="adj" fmla="val 15740"/>
            </a:avLst>
          </a:prstGeom>
          <a:pattFill prst="pct80">
            <a:fgClr>
              <a:srgbClr val="7030A0"/>
            </a:fgClr>
            <a:bgClr>
              <a:schemeClr val="bg1"/>
            </a:bgClr>
          </a:patt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97" name="Can 728">
            <a:extLst>
              <a:ext uri="{FF2B5EF4-FFF2-40B4-BE49-F238E27FC236}">
                <a16:creationId xmlns:a16="http://schemas.microsoft.com/office/drawing/2014/main" xmlns="" id="{3C3A0957-B6B3-43FF-AB74-9F2426CC2912}"/>
              </a:ext>
            </a:extLst>
          </p:cNvPr>
          <p:cNvSpPr/>
          <p:nvPr/>
        </p:nvSpPr>
        <p:spPr bwMode="gray">
          <a:xfrm rot="5400000">
            <a:off x="6144340" y="5792847"/>
            <a:ext cx="41781" cy="37689"/>
          </a:xfrm>
          <a:prstGeom prst="can">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cxnSp>
        <p:nvCxnSpPr>
          <p:cNvPr id="98" name="Straight Connector 97">
            <a:extLst>
              <a:ext uri="{FF2B5EF4-FFF2-40B4-BE49-F238E27FC236}">
                <a16:creationId xmlns:a16="http://schemas.microsoft.com/office/drawing/2014/main" xmlns="" id="{29FFBBC9-A07E-460C-AC4A-6C972B1CFF7D}"/>
              </a:ext>
            </a:extLst>
          </p:cNvPr>
          <p:cNvCxnSpPr/>
          <p:nvPr/>
        </p:nvCxnSpPr>
        <p:spPr bwMode="gray">
          <a:xfrm flipV="1">
            <a:off x="6163694" y="5865375"/>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CB18C520-F0D3-464F-BF72-0362D32717DD}"/>
              </a:ext>
            </a:extLst>
          </p:cNvPr>
          <p:cNvCxnSpPr/>
          <p:nvPr/>
        </p:nvCxnSpPr>
        <p:spPr bwMode="gray">
          <a:xfrm flipV="1">
            <a:off x="6054754" y="5881913"/>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33BD558D-E1DD-4D1B-84AA-CE65D864C91E}"/>
              </a:ext>
            </a:extLst>
          </p:cNvPr>
          <p:cNvCxnSpPr/>
          <p:nvPr/>
        </p:nvCxnSpPr>
        <p:spPr bwMode="gray">
          <a:xfrm flipV="1">
            <a:off x="5953414" y="5865375"/>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1" name="Snip Same Side Corner Rectangle 27">
            <a:extLst>
              <a:ext uri="{FF2B5EF4-FFF2-40B4-BE49-F238E27FC236}">
                <a16:creationId xmlns:a16="http://schemas.microsoft.com/office/drawing/2014/main" xmlns="" id="{42073369-2EBB-4AFE-8E01-FC76C30619B5}"/>
              </a:ext>
            </a:extLst>
          </p:cNvPr>
          <p:cNvSpPr/>
          <p:nvPr/>
        </p:nvSpPr>
        <p:spPr bwMode="gray">
          <a:xfrm rot="10800000">
            <a:off x="5943490" y="5880509"/>
            <a:ext cx="229835" cy="37689"/>
          </a:xfrm>
          <a:custGeom>
            <a:avLst/>
            <a:gdLst>
              <a:gd name="connsiteX0" fmla="*/ 152403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0 w 914400"/>
              <a:gd name="connsiteY5" fmla="*/ 914400 h 914400"/>
              <a:gd name="connsiteX6" fmla="*/ 0 w 914400"/>
              <a:gd name="connsiteY6" fmla="*/ 914400 h 914400"/>
              <a:gd name="connsiteX7" fmla="*/ 0 w 914400"/>
              <a:gd name="connsiteY7" fmla="*/ 152403 h 914400"/>
              <a:gd name="connsiteX8" fmla="*/ 152403 w 914400"/>
              <a:gd name="connsiteY8" fmla="*/ 0 h 914400"/>
              <a:gd name="connsiteX0" fmla="*/ 152403 w 914400"/>
              <a:gd name="connsiteY0" fmla="*/ 19050 h 933450"/>
              <a:gd name="connsiteX1" fmla="*/ 761997 w 914400"/>
              <a:gd name="connsiteY1" fmla="*/ 19050 h 933450"/>
              <a:gd name="connsiteX2" fmla="*/ 914400 w 914400"/>
              <a:gd name="connsiteY2" fmla="*/ 171453 h 933450"/>
              <a:gd name="connsiteX3" fmla="*/ 914400 w 914400"/>
              <a:gd name="connsiteY3" fmla="*/ 933450 h 933450"/>
              <a:gd name="connsiteX4" fmla="*/ 914400 w 914400"/>
              <a:gd name="connsiteY4" fmla="*/ 933450 h 933450"/>
              <a:gd name="connsiteX5" fmla="*/ 0 w 914400"/>
              <a:gd name="connsiteY5" fmla="*/ 933450 h 933450"/>
              <a:gd name="connsiteX6" fmla="*/ 0 w 914400"/>
              <a:gd name="connsiteY6" fmla="*/ 933450 h 933450"/>
              <a:gd name="connsiteX7" fmla="*/ 0 w 914400"/>
              <a:gd name="connsiteY7" fmla="*/ 171453 h 933450"/>
              <a:gd name="connsiteX8" fmla="*/ 152403 w 914400"/>
              <a:gd name="connsiteY8" fmla="*/ 19050 h 933450"/>
              <a:gd name="connsiteX0" fmla="*/ 152403 w 914400"/>
              <a:gd name="connsiteY0" fmla="*/ 19050 h 933450"/>
              <a:gd name="connsiteX1" fmla="*/ 761997 w 914400"/>
              <a:gd name="connsiteY1" fmla="*/ 19050 h 933450"/>
              <a:gd name="connsiteX2" fmla="*/ 914400 w 914400"/>
              <a:gd name="connsiteY2" fmla="*/ 171453 h 933450"/>
              <a:gd name="connsiteX3" fmla="*/ 914400 w 914400"/>
              <a:gd name="connsiteY3" fmla="*/ 933450 h 933450"/>
              <a:gd name="connsiteX4" fmla="*/ 914400 w 914400"/>
              <a:gd name="connsiteY4" fmla="*/ 933450 h 933450"/>
              <a:gd name="connsiteX5" fmla="*/ 0 w 914400"/>
              <a:gd name="connsiteY5" fmla="*/ 933450 h 933450"/>
              <a:gd name="connsiteX6" fmla="*/ 0 w 914400"/>
              <a:gd name="connsiteY6" fmla="*/ 933450 h 933450"/>
              <a:gd name="connsiteX7" fmla="*/ 0 w 914400"/>
              <a:gd name="connsiteY7" fmla="*/ 171453 h 933450"/>
              <a:gd name="connsiteX8" fmla="*/ 152403 w 914400"/>
              <a:gd name="connsiteY8" fmla="*/ 19050 h 933450"/>
              <a:gd name="connsiteX0" fmla="*/ 295278 w 914400"/>
              <a:gd name="connsiteY0" fmla="*/ 4723 h 1019135"/>
              <a:gd name="connsiteX1" fmla="*/ 761997 w 914400"/>
              <a:gd name="connsiteY1" fmla="*/ 104735 h 1019135"/>
              <a:gd name="connsiteX2" fmla="*/ 914400 w 914400"/>
              <a:gd name="connsiteY2" fmla="*/ 257138 h 1019135"/>
              <a:gd name="connsiteX3" fmla="*/ 914400 w 914400"/>
              <a:gd name="connsiteY3" fmla="*/ 1019135 h 1019135"/>
              <a:gd name="connsiteX4" fmla="*/ 914400 w 914400"/>
              <a:gd name="connsiteY4" fmla="*/ 1019135 h 1019135"/>
              <a:gd name="connsiteX5" fmla="*/ 0 w 914400"/>
              <a:gd name="connsiteY5" fmla="*/ 1019135 h 1019135"/>
              <a:gd name="connsiteX6" fmla="*/ 0 w 914400"/>
              <a:gd name="connsiteY6" fmla="*/ 1019135 h 1019135"/>
              <a:gd name="connsiteX7" fmla="*/ 0 w 914400"/>
              <a:gd name="connsiteY7" fmla="*/ 257138 h 1019135"/>
              <a:gd name="connsiteX8" fmla="*/ 295278 w 914400"/>
              <a:gd name="connsiteY8" fmla="*/ 4723 h 1019135"/>
              <a:gd name="connsiteX0" fmla="*/ 295278 w 914400"/>
              <a:gd name="connsiteY0" fmla="*/ 24291 h 1038703"/>
              <a:gd name="connsiteX1" fmla="*/ 657222 w 914400"/>
              <a:gd name="connsiteY1" fmla="*/ 38578 h 1038703"/>
              <a:gd name="connsiteX2" fmla="*/ 914400 w 914400"/>
              <a:gd name="connsiteY2" fmla="*/ 276706 h 1038703"/>
              <a:gd name="connsiteX3" fmla="*/ 914400 w 914400"/>
              <a:gd name="connsiteY3" fmla="*/ 1038703 h 1038703"/>
              <a:gd name="connsiteX4" fmla="*/ 914400 w 914400"/>
              <a:gd name="connsiteY4" fmla="*/ 1038703 h 1038703"/>
              <a:gd name="connsiteX5" fmla="*/ 0 w 914400"/>
              <a:gd name="connsiteY5" fmla="*/ 1038703 h 1038703"/>
              <a:gd name="connsiteX6" fmla="*/ 0 w 914400"/>
              <a:gd name="connsiteY6" fmla="*/ 1038703 h 1038703"/>
              <a:gd name="connsiteX7" fmla="*/ 0 w 914400"/>
              <a:gd name="connsiteY7" fmla="*/ 276706 h 1038703"/>
              <a:gd name="connsiteX8" fmla="*/ 295278 w 914400"/>
              <a:gd name="connsiteY8" fmla="*/ 24291 h 103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38703">
                <a:moveTo>
                  <a:pt x="295278" y="24291"/>
                </a:moveTo>
                <a:cubicBezTo>
                  <a:pt x="404815" y="-15397"/>
                  <a:pt x="554035" y="-3491"/>
                  <a:pt x="657222" y="38578"/>
                </a:cubicBezTo>
                <a:cubicBezTo>
                  <a:pt x="760409" y="80647"/>
                  <a:pt x="889000" y="124306"/>
                  <a:pt x="914400" y="276706"/>
                </a:cubicBezTo>
                <a:lnTo>
                  <a:pt x="914400" y="1038703"/>
                </a:lnTo>
                <a:lnTo>
                  <a:pt x="914400" y="1038703"/>
                </a:lnTo>
                <a:lnTo>
                  <a:pt x="0" y="1038703"/>
                </a:lnTo>
                <a:lnTo>
                  <a:pt x="0" y="1038703"/>
                </a:lnTo>
                <a:lnTo>
                  <a:pt x="0" y="276706"/>
                </a:lnTo>
                <a:cubicBezTo>
                  <a:pt x="25401" y="124306"/>
                  <a:pt x="185741" y="63979"/>
                  <a:pt x="295278" y="24291"/>
                </a:cubicBezTo>
                <a:close/>
              </a:path>
            </a:pathLst>
          </a:custGeom>
          <a:solidFill>
            <a:schemeClr val="bg1">
              <a:lumMod val="8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cxnSp>
        <p:nvCxnSpPr>
          <p:cNvPr id="102" name="Straight Arrow Connector 101">
            <a:extLst>
              <a:ext uri="{FF2B5EF4-FFF2-40B4-BE49-F238E27FC236}">
                <a16:creationId xmlns:a16="http://schemas.microsoft.com/office/drawing/2014/main" xmlns="" id="{5162727F-0CF0-4B07-9B1E-55AB4665F7BB}"/>
              </a:ext>
            </a:extLst>
          </p:cNvPr>
          <p:cNvCxnSpPr/>
          <p:nvPr/>
        </p:nvCxnSpPr>
        <p:spPr bwMode="gray">
          <a:xfrm flipV="1">
            <a:off x="5456932" y="5878613"/>
            <a:ext cx="139833"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xmlns="" id="{3B07910F-5326-482D-A496-5B37A87A77AB}"/>
              </a:ext>
            </a:extLst>
          </p:cNvPr>
          <p:cNvCxnSpPr/>
          <p:nvPr/>
        </p:nvCxnSpPr>
        <p:spPr bwMode="gray">
          <a:xfrm flipV="1">
            <a:off x="6295397" y="5840011"/>
            <a:ext cx="139833"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xmlns="" id="{D038E9EC-B78F-4F54-B0EF-6714CB7BD35A}"/>
              </a:ext>
            </a:extLst>
          </p:cNvPr>
          <p:cNvGrpSpPr/>
          <p:nvPr/>
        </p:nvGrpSpPr>
        <p:grpSpPr>
          <a:xfrm>
            <a:off x="6512252" y="5684254"/>
            <a:ext cx="510593" cy="262137"/>
            <a:chOff x="6724745" y="3822100"/>
            <a:chExt cx="2019570" cy="1032376"/>
          </a:xfrm>
        </p:grpSpPr>
        <p:sp>
          <p:nvSpPr>
            <p:cNvPr id="105" name="Rectangle 74">
              <a:extLst>
                <a:ext uri="{FF2B5EF4-FFF2-40B4-BE49-F238E27FC236}">
                  <a16:creationId xmlns:a16="http://schemas.microsoft.com/office/drawing/2014/main" xmlns="" id="{57D6F0A3-2AC3-4373-B117-6D026F1AB22A}"/>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06" name="Rectangle 105">
              <a:extLst>
                <a:ext uri="{FF2B5EF4-FFF2-40B4-BE49-F238E27FC236}">
                  <a16:creationId xmlns:a16="http://schemas.microsoft.com/office/drawing/2014/main" xmlns="" id="{5B07D775-CA3F-460D-A97F-C2A25D92E997}"/>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07" name="Rectangle 312">
              <a:extLst>
                <a:ext uri="{FF2B5EF4-FFF2-40B4-BE49-F238E27FC236}">
                  <a16:creationId xmlns:a16="http://schemas.microsoft.com/office/drawing/2014/main" xmlns="" id="{825DF3C5-FEDC-4046-AD48-5F7004C5287F}"/>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108" name="Group 107">
              <a:extLst>
                <a:ext uri="{FF2B5EF4-FFF2-40B4-BE49-F238E27FC236}">
                  <a16:creationId xmlns:a16="http://schemas.microsoft.com/office/drawing/2014/main" xmlns="" id="{18FEC52D-95EA-4423-AF1D-D91870CE6CBE}"/>
                </a:ext>
              </a:extLst>
            </p:cNvPr>
            <p:cNvGrpSpPr/>
            <p:nvPr/>
          </p:nvGrpSpPr>
          <p:grpSpPr>
            <a:xfrm>
              <a:off x="7283842" y="3822100"/>
              <a:ext cx="569996" cy="538642"/>
              <a:chOff x="7163057" y="2741209"/>
              <a:chExt cx="569996" cy="538642"/>
            </a:xfrm>
          </p:grpSpPr>
          <p:sp>
            <p:nvSpPr>
              <p:cNvPr id="129" name="Rectangle 128">
                <a:extLst>
                  <a:ext uri="{FF2B5EF4-FFF2-40B4-BE49-F238E27FC236}">
                    <a16:creationId xmlns:a16="http://schemas.microsoft.com/office/drawing/2014/main" xmlns="" id="{B7C25E5E-5B78-411F-B887-F6964605D9A9}"/>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30" name="Rectangle 312">
                <a:extLst>
                  <a:ext uri="{FF2B5EF4-FFF2-40B4-BE49-F238E27FC236}">
                    <a16:creationId xmlns:a16="http://schemas.microsoft.com/office/drawing/2014/main" xmlns="" id="{5E9DF01E-4E82-49F4-AC01-646BDF17B3A2}"/>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31" name="Rectangle 74">
                <a:extLst>
                  <a:ext uri="{FF2B5EF4-FFF2-40B4-BE49-F238E27FC236}">
                    <a16:creationId xmlns:a16="http://schemas.microsoft.com/office/drawing/2014/main" xmlns="" id="{979B9BC4-8317-4792-920A-86B445B4FDE5}"/>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32" name="Rectangle 131">
                <a:extLst>
                  <a:ext uri="{FF2B5EF4-FFF2-40B4-BE49-F238E27FC236}">
                    <a16:creationId xmlns:a16="http://schemas.microsoft.com/office/drawing/2014/main" xmlns="" id="{F80ED688-38A5-442E-9FEE-24FD50509FDC}"/>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33" name="Rectangle 312">
                <a:extLst>
                  <a:ext uri="{FF2B5EF4-FFF2-40B4-BE49-F238E27FC236}">
                    <a16:creationId xmlns:a16="http://schemas.microsoft.com/office/drawing/2014/main" xmlns="" id="{92091EB0-C03F-4E7F-86F9-2C4A1A3E6C1C}"/>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09" name="Group 108">
              <a:extLst>
                <a:ext uri="{FF2B5EF4-FFF2-40B4-BE49-F238E27FC236}">
                  <a16:creationId xmlns:a16="http://schemas.microsoft.com/office/drawing/2014/main" xmlns="" id="{D7686EEC-8F70-4B9E-A817-F6D4C5EDBF0D}"/>
                </a:ext>
              </a:extLst>
            </p:cNvPr>
            <p:cNvGrpSpPr/>
            <p:nvPr/>
          </p:nvGrpSpPr>
          <p:grpSpPr>
            <a:xfrm>
              <a:off x="7792257" y="3836112"/>
              <a:ext cx="569996" cy="538642"/>
              <a:chOff x="7163057" y="2741209"/>
              <a:chExt cx="569996" cy="538642"/>
            </a:xfrm>
          </p:grpSpPr>
          <p:sp>
            <p:nvSpPr>
              <p:cNvPr id="124" name="Rectangle 123">
                <a:extLst>
                  <a:ext uri="{FF2B5EF4-FFF2-40B4-BE49-F238E27FC236}">
                    <a16:creationId xmlns:a16="http://schemas.microsoft.com/office/drawing/2014/main" xmlns="" id="{130CD236-D4F2-4831-9C2E-5CBB6DEFD041}"/>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5" name="Rectangle 312">
                <a:extLst>
                  <a:ext uri="{FF2B5EF4-FFF2-40B4-BE49-F238E27FC236}">
                    <a16:creationId xmlns:a16="http://schemas.microsoft.com/office/drawing/2014/main" xmlns="" id="{D49E4695-4A6A-4D67-ABAE-77074A49CAFA}"/>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6" name="Rectangle 74">
                <a:extLst>
                  <a:ext uri="{FF2B5EF4-FFF2-40B4-BE49-F238E27FC236}">
                    <a16:creationId xmlns:a16="http://schemas.microsoft.com/office/drawing/2014/main" xmlns="" id="{4452F116-DE0B-4786-8538-D1B4D876A6C1}"/>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7" name="Rectangle 126">
                <a:extLst>
                  <a:ext uri="{FF2B5EF4-FFF2-40B4-BE49-F238E27FC236}">
                    <a16:creationId xmlns:a16="http://schemas.microsoft.com/office/drawing/2014/main" xmlns="" id="{BB7E2137-C3A0-42E0-B666-B3A5D99FD004}"/>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8" name="Rectangle 312">
                <a:extLst>
                  <a:ext uri="{FF2B5EF4-FFF2-40B4-BE49-F238E27FC236}">
                    <a16:creationId xmlns:a16="http://schemas.microsoft.com/office/drawing/2014/main" xmlns="" id="{650360A6-E4E0-45DE-81D9-6BC80780D7AA}"/>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10" name="Group 109">
              <a:extLst>
                <a:ext uri="{FF2B5EF4-FFF2-40B4-BE49-F238E27FC236}">
                  <a16:creationId xmlns:a16="http://schemas.microsoft.com/office/drawing/2014/main" xmlns="" id="{EA8076C9-F621-4AA2-A741-3E19DA55666F}"/>
                </a:ext>
              </a:extLst>
            </p:cNvPr>
            <p:cNvGrpSpPr/>
            <p:nvPr/>
          </p:nvGrpSpPr>
          <p:grpSpPr>
            <a:xfrm>
              <a:off x="7135528" y="4009340"/>
              <a:ext cx="569996" cy="538642"/>
              <a:chOff x="7163057" y="2741209"/>
              <a:chExt cx="569996" cy="538642"/>
            </a:xfrm>
          </p:grpSpPr>
          <p:sp>
            <p:nvSpPr>
              <p:cNvPr id="117" name="Rectangle 116">
                <a:extLst>
                  <a:ext uri="{FF2B5EF4-FFF2-40B4-BE49-F238E27FC236}">
                    <a16:creationId xmlns:a16="http://schemas.microsoft.com/office/drawing/2014/main" xmlns="" id="{187DB993-2671-4017-BAEC-A120BFBC0014}"/>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0" name="Rectangle 312">
                <a:extLst>
                  <a:ext uri="{FF2B5EF4-FFF2-40B4-BE49-F238E27FC236}">
                    <a16:creationId xmlns:a16="http://schemas.microsoft.com/office/drawing/2014/main" xmlns="" id="{68FFB053-73C7-4044-A540-4245057C8069}"/>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1" name="Rectangle 74">
                <a:extLst>
                  <a:ext uri="{FF2B5EF4-FFF2-40B4-BE49-F238E27FC236}">
                    <a16:creationId xmlns:a16="http://schemas.microsoft.com/office/drawing/2014/main" xmlns="" id="{EA273B67-D78E-4642-812A-733B083DEA97}"/>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2" name="Rectangle 121">
                <a:extLst>
                  <a:ext uri="{FF2B5EF4-FFF2-40B4-BE49-F238E27FC236}">
                    <a16:creationId xmlns:a16="http://schemas.microsoft.com/office/drawing/2014/main" xmlns="" id="{E398E9D6-6B98-45C9-AC91-37DA6CA9537D}"/>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23" name="Rectangle 312">
                <a:extLst>
                  <a:ext uri="{FF2B5EF4-FFF2-40B4-BE49-F238E27FC236}">
                    <a16:creationId xmlns:a16="http://schemas.microsoft.com/office/drawing/2014/main" xmlns="" id="{BA4F6B72-EDAA-4ACB-A5FE-BB1913047D4B}"/>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11" name="Group 110">
              <a:extLst>
                <a:ext uri="{FF2B5EF4-FFF2-40B4-BE49-F238E27FC236}">
                  <a16:creationId xmlns:a16="http://schemas.microsoft.com/office/drawing/2014/main" xmlns="" id="{1192D21E-0007-4D7B-868B-41783303FBC5}"/>
                </a:ext>
              </a:extLst>
            </p:cNvPr>
            <p:cNvGrpSpPr/>
            <p:nvPr/>
          </p:nvGrpSpPr>
          <p:grpSpPr>
            <a:xfrm>
              <a:off x="7648076" y="4009340"/>
              <a:ext cx="569996" cy="538642"/>
              <a:chOff x="7163057" y="2741209"/>
              <a:chExt cx="569996" cy="538642"/>
            </a:xfrm>
          </p:grpSpPr>
          <p:sp>
            <p:nvSpPr>
              <p:cNvPr id="112" name="Rectangle 111">
                <a:extLst>
                  <a:ext uri="{FF2B5EF4-FFF2-40B4-BE49-F238E27FC236}">
                    <a16:creationId xmlns:a16="http://schemas.microsoft.com/office/drawing/2014/main" xmlns="" id="{9A4D96B5-94AA-4267-B184-BEB6B3FC143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13" name="Rectangle 312">
                <a:extLst>
                  <a:ext uri="{FF2B5EF4-FFF2-40B4-BE49-F238E27FC236}">
                    <a16:creationId xmlns:a16="http://schemas.microsoft.com/office/drawing/2014/main" xmlns="" id="{88118848-2D56-4286-B7E3-9B42A6472178}"/>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14" name="Rectangle 74">
                <a:extLst>
                  <a:ext uri="{FF2B5EF4-FFF2-40B4-BE49-F238E27FC236}">
                    <a16:creationId xmlns:a16="http://schemas.microsoft.com/office/drawing/2014/main" xmlns="" id="{DAA6F684-6525-4A99-A2AB-20936D17AB43}"/>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15" name="Rectangle 114">
                <a:extLst>
                  <a:ext uri="{FF2B5EF4-FFF2-40B4-BE49-F238E27FC236}">
                    <a16:creationId xmlns:a16="http://schemas.microsoft.com/office/drawing/2014/main" xmlns="" id="{D63C8E6A-7995-4449-A19B-6FCF9B7DC973}"/>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16" name="Rectangle 312">
                <a:extLst>
                  <a:ext uri="{FF2B5EF4-FFF2-40B4-BE49-F238E27FC236}">
                    <a16:creationId xmlns:a16="http://schemas.microsoft.com/office/drawing/2014/main" xmlns="" id="{709FFA81-81A5-4221-B2CA-22A170DD5CF6}"/>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34" name="Group 133">
            <a:extLst>
              <a:ext uri="{FF2B5EF4-FFF2-40B4-BE49-F238E27FC236}">
                <a16:creationId xmlns:a16="http://schemas.microsoft.com/office/drawing/2014/main" xmlns="" id="{1ABD54D1-A833-42FC-A3DE-CDA65771ADED}"/>
              </a:ext>
            </a:extLst>
          </p:cNvPr>
          <p:cNvGrpSpPr/>
          <p:nvPr/>
        </p:nvGrpSpPr>
        <p:grpSpPr>
          <a:xfrm>
            <a:off x="7081225" y="5702044"/>
            <a:ext cx="510593" cy="262137"/>
            <a:chOff x="6724745" y="3822100"/>
            <a:chExt cx="2019570" cy="1032376"/>
          </a:xfrm>
        </p:grpSpPr>
        <p:sp>
          <p:nvSpPr>
            <p:cNvPr id="135" name="Rectangle 74">
              <a:extLst>
                <a:ext uri="{FF2B5EF4-FFF2-40B4-BE49-F238E27FC236}">
                  <a16:creationId xmlns:a16="http://schemas.microsoft.com/office/drawing/2014/main" xmlns="" id="{67E5800D-0843-4812-9644-FE26CAA16DAC}"/>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36" name="Rectangle 135">
              <a:extLst>
                <a:ext uri="{FF2B5EF4-FFF2-40B4-BE49-F238E27FC236}">
                  <a16:creationId xmlns:a16="http://schemas.microsoft.com/office/drawing/2014/main" xmlns="" id="{0581B2E4-644E-474A-86A7-75A6FA7978D6}"/>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37" name="Rectangle 312">
              <a:extLst>
                <a:ext uri="{FF2B5EF4-FFF2-40B4-BE49-F238E27FC236}">
                  <a16:creationId xmlns:a16="http://schemas.microsoft.com/office/drawing/2014/main" xmlns="" id="{D76D7DAA-936E-4C94-94C2-4810714D2D8E}"/>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138" name="Group 137">
              <a:extLst>
                <a:ext uri="{FF2B5EF4-FFF2-40B4-BE49-F238E27FC236}">
                  <a16:creationId xmlns:a16="http://schemas.microsoft.com/office/drawing/2014/main" xmlns="" id="{865AD693-7925-41DA-8239-2A3A892FC692}"/>
                </a:ext>
              </a:extLst>
            </p:cNvPr>
            <p:cNvGrpSpPr/>
            <p:nvPr/>
          </p:nvGrpSpPr>
          <p:grpSpPr>
            <a:xfrm>
              <a:off x="7283842" y="3822100"/>
              <a:ext cx="569996" cy="538642"/>
              <a:chOff x="7163057" y="2741209"/>
              <a:chExt cx="569996" cy="538642"/>
            </a:xfrm>
          </p:grpSpPr>
          <p:sp>
            <p:nvSpPr>
              <p:cNvPr id="157" name="Rectangle 156">
                <a:extLst>
                  <a:ext uri="{FF2B5EF4-FFF2-40B4-BE49-F238E27FC236}">
                    <a16:creationId xmlns:a16="http://schemas.microsoft.com/office/drawing/2014/main" xmlns="" id="{01DF4263-5EA0-486F-B64E-D842EA355CE3}"/>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8" name="Rectangle 312">
                <a:extLst>
                  <a:ext uri="{FF2B5EF4-FFF2-40B4-BE49-F238E27FC236}">
                    <a16:creationId xmlns:a16="http://schemas.microsoft.com/office/drawing/2014/main" xmlns="" id="{B27C1818-6E5D-4BE0-9ABC-CD6FF44BE89C}"/>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9" name="Rectangle 74">
                <a:extLst>
                  <a:ext uri="{FF2B5EF4-FFF2-40B4-BE49-F238E27FC236}">
                    <a16:creationId xmlns:a16="http://schemas.microsoft.com/office/drawing/2014/main" xmlns="" id="{94A9B739-C9F1-48C3-889E-3E91C4C5E702}"/>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60" name="Rectangle 159">
                <a:extLst>
                  <a:ext uri="{FF2B5EF4-FFF2-40B4-BE49-F238E27FC236}">
                    <a16:creationId xmlns:a16="http://schemas.microsoft.com/office/drawing/2014/main" xmlns="" id="{966CDA47-84B8-4690-8CE3-197F081B4199}"/>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61" name="Rectangle 312">
                <a:extLst>
                  <a:ext uri="{FF2B5EF4-FFF2-40B4-BE49-F238E27FC236}">
                    <a16:creationId xmlns:a16="http://schemas.microsoft.com/office/drawing/2014/main" xmlns="" id="{7217724C-7816-4CE0-BC21-C4998BD9789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39" name="Group 138">
              <a:extLst>
                <a:ext uri="{FF2B5EF4-FFF2-40B4-BE49-F238E27FC236}">
                  <a16:creationId xmlns:a16="http://schemas.microsoft.com/office/drawing/2014/main" xmlns="" id="{C31DFD52-3647-4CA0-8AC0-DE4168375F84}"/>
                </a:ext>
              </a:extLst>
            </p:cNvPr>
            <p:cNvGrpSpPr/>
            <p:nvPr/>
          </p:nvGrpSpPr>
          <p:grpSpPr>
            <a:xfrm>
              <a:off x="7792257" y="3836112"/>
              <a:ext cx="569996" cy="538642"/>
              <a:chOff x="7163057" y="2741209"/>
              <a:chExt cx="569996" cy="538642"/>
            </a:xfrm>
          </p:grpSpPr>
          <p:sp>
            <p:nvSpPr>
              <p:cNvPr id="152" name="Rectangle 151">
                <a:extLst>
                  <a:ext uri="{FF2B5EF4-FFF2-40B4-BE49-F238E27FC236}">
                    <a16:creationId xmlns:a16="http://schemas.microsoft.com/office/drawing/2014/main" xmlns="" id="{B787D807-3C32-4C2C-BF70-0D5A238DA5A2}"/>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3" name="Rectangle 312">
                <a:extLst>
                  <a:ext uri="{FF2B5EF4-FFF2-40B4-BE49-F238E27FC236}">
                    <a16:creationId xmlns:a16="http://schemas.microsoft.com/office/drawing/2014/main" xmlns="" id="{692585C7-ACF6-4383-A9BB-F026D8F34010}"/>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4" name="Rectangle 74">
                <a:extLst>
                  <a:ext uri="{FF2B5EF4-FFF2-40B4-BE49-F238E27FC236}">
                    <a16:creationId xmlns:a16="http://schemas.microsoft.com/office/drawing/2014/main" xmlns="" id="{62125DEF-2070-4B13-9D35-11FEFCDA5D6F}"/>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5" name="Rectangle 154">
                <a:extLst>
                  <a:ext uri="{FF2B5EF4-FFF2-40B4-BE49-F238E27FC236}">
                    <a16:creationId xmlns:a16="http://schemas.microsoft.com/office/drawing/2014/main" xmlns="" id="{53A3E150-2C5F-45AD-9212-D0496FA13B0E}"/>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6" name="Rectangle 312">
                <a:extLst>
                  <a:ext uri="{FF2B5EF4-FFF2-40B4-BE49-F238E27FC236}">
                    <a16:creationId xmlns:a16="http://schemas.microsoft.com/office/drawing/2014/main" xmlns="" id="{F506BBF8-9D82-4862-AC34-AF72CD86C374}"/>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40" name="Group 139">
              <a:extLst>
                <a:ext uri="{FF2B5EF4-FFF2-40B4-BE49-F238E27FC236}">
                  <a16:creationId xmlns:a16="http://schemas.microsoft.com/office/drawing/2014/main" xmlns="" id="{55C99015-950A-4B32-9A33-B52FE4EB99F7}"/>
                </a:ext>
              </a:extLst>
            </p:cNvPr>
            <p:cNvGrpSpPr/>
            <p:nvPr/>
          </p:nvGrpSpPr>
          <p:grpSpPr>
            <a:xfrm>
              <a:off x="7135528" y="4009340"/>
              <a:ext cx="569996" cy="538642"/>
              <a:chOff x="7163057" y="2741209"/>
              <a:chExt cx="569996" cy="538642"/>
            </a:xfrm>
          </p:grpSpPr>
          <p:sp>
            <p:nvSpPr>
              <p:cNvPr id="147" name="Rectangle 146">
                <a:extLst>
                  <a:ext uri="{FF2B5EF4-FFF2-40B4-BE49-F238E27FC236}">
                    <a16:creationId xmlns:a16="http://schemas.microsoft.com/office/drawing/2014/main" xmlns="" id="{C4B41AB4-1C1C-4178-9EDF-A8AE246F818D}"/>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48" name="Rectangle 312">
                <a:extLst>
                  <a:ext uri="{FF2B5EF4-FFF2-40B4-BE49-F238E27FC236}">
                    <a16:creationId xmlns:a16="http://schemas.microsoft.com/office/drawing/2014/main" xmlns="" id="{912EB789-C0F4-446A-AA87-60429D010686}"/>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49" name="Rectangle 74">
                <a:extLst>
                  <a:ext uri="{FF2B5EF4-FFF2-40B4-BE49-F238E27FC236}">
                    <a16:creationId xmlns:a16="http://schemas.microsoft.com/office/drawing/2014/main" xmlns="" id="{1CA07D7C-5451-4491-8BEB-01CB8BBDEDB9}"/>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0" name="Rectangle 149">
                <a:extLst>
                  <a:ext uri="{FF2B5EF4-FFF2-40B4-BE49-F238E27FC236}">
                    <a16:creationId xmlns:a16="http://schemas.microsoft.com/office/drawing/2014/main" xmlns="" id="{7F791C62-DEE6-476A-A62F-2C1808001BF7}"/>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51" name="Rectangle 312">
                <a:extLst>
                  <a:ext uri="{FF2B5EF4-FFF2-40B4-BE49-F238E27FC236}">
                    <a16:creationId xmlns:a16="http://schemas.microsoft.com/office/drawing/2014/main" xmlns="" id="{B017C091-2DFB-474E-A771-00A72ACEA51F}"/>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41" name="Group 140">
              <a:extLst>
                <a:ext uri="{FF2B5EF4-FFF2-40B4-BE49-F238E27FC236}">
                  <a16:creationId xmlns:a16="http://schemas.microsoft.com/office/drawing/2014/main" xmlns="" id="{C60B4E37-9F10-46AD-954A-DEE813C123DB}"/>
                </a:ext>
              </a:extLst>
            </p:cNvPr>
            <p:cNvGrpSpPr/>
            <p:nvPr/>
          </p:nvGrpSpPr>
          <p:grpSpPr>
            <a:xfrm>
              <a:off x="7648076" y="4009340"/>
              <a:ext cx="569996" cy="538642"/>
              <a:chOff x="7163057" y="2741209"/>
              <a:chExt cx="569996" cy="538642"/>
            </a:xfrm>
          </p:grpSpPr>
          <p:sp>
            <p:nvSpPr>
              <p:cNvPr id="142" name="Rectangle 141">
                <a:extLst>
                  <a:ext uri="{FF2B5EF4-FFF2-40B4-BE49-F238E27FC236}">
                    <a16:creationId xmlns:a16="http://schemas.microsoft.com/office/drawing/2014/main" xmlns="" id="{D174771C-D7F5-4CF2-B4F4-1588A4353BD6}"/>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43" name="Rectangle 312">
                <a:extLst>
                  <a:ext uri="{FF2B5EF4-FFF2-40B4-BE49-F238E27FC236}">
                    <a16:creationId xmlns:a16="http://schemas.microsoft.com/office/drawing/2014/main" xmlns="" id="{F3C64253-CA97-4639-9AB8-A38E9025CAD5}"/>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44" name="Rectangle 74">
                <a:extLst>
                  <a:ext uri="{FF2B5EF4-FFF2-40B4-BE49-F238E27FC236}">
                    <a16:creationId xmlns:a16="http://schemas.microsoft.com/office/drawing/2014/main" xmlns="" id="{FD26710B-DE0B-470D-9B12-2B11099EE0E9}"/>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45" name="Rectangle 144">
                <a:extLst>
                  <a:ext uri="{FF2B5EF4-FFF2-40B4-BE49-F238E27FC236}">
                    <a16:creationId xmlns:a16="http://schemas.microsoft.com/office/drawing/2014/main" xmlns="" id="{5C7A588F-1AAF-4AC0-92F4-F1D11B15A3DA}"/>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46" name="Rectangle 312">
                <a:extLst>
                  <a:ext uri="{FF2B5EF4-FFF2-40B4-BE49-F238E27FC236}">
                    <a16:creationId xmlns:a16="http://schemas.microsoft.com/office/drawing/2014/main" xmlns="" id="{A35F9AD3-761E-46D3-A38F-2DC406B8FFAE}"/>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cxnSp>
        <p:nvCxnSpPr>
          <p:cNvPr id="162" name="Straight Arrow Connector 161">
            <a:extLst>
              <a:ext uri="{FF2B5EF4-FFF2-40B4-BE49-F238E27FC236}">
                <a16:creationId xmlns:a16="http://schemas.microsoft.com/office/drawing/2014/main" xmlns="" id="{02D4AB81-51A3-45B9-BCBC-20A7C790D52D}"/>
              </a:ext>
            </a:extLst>
          </p:cNvPr>
          <p:cNvCxnSpPr/>
          <p:nvPr/>
        </p:nvCxnSpPr>
        <p:spPr bwMode="gray">
          <a:xfrm flipV="1">
            <a:off x="6974748" y="5868837"/>
            <a:ext cx="139833"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uppieren 3">
            <a:extLst>
              <a:ext uri="{FF2B5EF4-FFF2-40B4-BE49-F238E27FC236}">
                <a16:creationId xmlns:a16="http://schemas.microsoft.com/office/drawing/2014/main" xmlns="" id="{54EAB465-3D85-4490-8B36-E8F931D0DBE7}"/>
              </a:ext>
            </a:extLst>
          </p:cNvPr>
          <p:cNvGrpSpPr/>
          <p:nvPr/>
        </p:nvGrpSpPr>
        <p:grpSpPr>
          <a:xfrm>
            <a:off x="9528490" y="5108247"/>
            <a:ext cx="980692" cy="702140"/>
            <a:chOff x="6749828" y="1848026"/>
            <a:chExt cx="892238" cy="638810"/>
          </a:xfrm>
        </p:grpSpPr>
        <p:grpSp>
          <p:nvGrpSpPr>
            <p:cNvPr id="164" name="Group 163">
              <a:extLst>
                <a:ext uri="{FF2B5EF4-FFF2-40B4-BE49-F238E27FC236}">
                  <a16:creationId xmlns:a16="http://schemas.microsoft.com/office/drawing/2014/main" xmlns="" id="{D9BDD019-141E-4B54-8A56-FBD1A86D9E9B}"/>
                </a:ext>
              </a:extLst>
            </p:cNvPr>
            <p:cNvGrpSpPr/>
            <p:nvPr/>
          </p:nvGrpSpPr>
          <p:grpSpPr>
            <a:xfrm>
              <a:off x="6755968" y="2236106"/>
              <a:ext cx="464540" cy="238493"/>
              <a:chOff x="6724745" y="3822100"/>
              <a:chExt cx="2019570" cy="1032376"/>
            </a:xfrm>
          </p:grpSpPr>
          <p:sp>
            <p:nvSpPr>
              <p:cNvPr id="361" name="Rectangle 74">
                <a:extLst>
                  <a:ext uri="{FF2B5EF4-FFF2-40B4-BE49-F238E27FC236}">
                    <a16:creationId xmlns:a16="http://schemas.microsoft.com/office/drawing/2014/main" xmlns="" id="{8DA89C14-B32C-4B9A-A196-3343C1F3773E}"/>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62" name="Rectangle 361">
                <a:extLst>
                  <a:ext uri="{FF2B5EF4-FFF2-40B4-BE49-F238E27FC236}">
                    <a16:creationId xmlns:a16="http://schemas.microsoft.com/office/drawing/2014/main" xmlns="" id="{141F61E6-E46C-4621-A1BB-06A4ED5B860C}"/>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63" name="Rectangle 312">
                <a:extLst>
                  <a:ext uri="{FF2B5EF4-FFF2-40B4-BE49-F238E27FC236}">
                    <a16:creationId xmlns:a16="http://schemas.microsoft.com/office/drawing/2014/main" xmlns="" id="{8A748B36-91B4-4512-92E6-C01441C8638D}"/>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364" name="Group 363">
                <a:extLst>
                  <a:ext uri="{FF2B5EF4-FFF2-40B4-BE49-F238E27FC236}">
                    <a16:creationId xmlns:a16="http://schemas.microsoft.com/office/drawing/2014/main" xmlns="" id="{D31FA8E9-39D7-4AC8-9EA0-363F31B57800}"/>
                  </a:ext>
                </a:extLst>
              </p:cNvPr>
              <p:cNvGrpSpPr/>
              <p:nvPr/>
            </p:nvGrpSpPr>
            <p:grpSpPr>
              <a:xfrm>
                <a:off x="7283842" y="3822100"/>
                <a:ext cx="569996" cy="538642"/>
                <a:chOff x="7163057" y="2741209"/>
                <a:chExt cx="569996" cy="538642"/>
              </a:xfrm>
            </p:grpSpPr>
            <p:sp>
              <p:nvSpPr>
                <p:cNvPr id="383" name="Rectangle 382">
                  <a:extLst>
                    <a:ext uri="{FF2B5EF4-FFF2-40B4-BE49-F238E27FC236}">
                      <a16:creationId xmlns:a16="http://schemas.microsoft.com/office/drawing/2014/main" xmlns="" id="{4635A0B4-9456-4A63-B0D2-A3A96BED167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84" name="Rectangle 312">
                  <a:extLst>
                    <a:ext uri="{FF2B5EF4-FFF2-40B4-BE49-F238E27FC236}">
                      <a16:creationId xmlns:a16="http://schemas.microsoft.com/office/drawing/2014/main" xmlns="" id="{982CD377-34E1-4C56-9D7C-CE3AC627DE3B}"/>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85" name="Rectangle 74">
                  <a:extLst>
                    <a:ext uri="{FF2B5EF4-FFF2-40B4-BE49-F238E27FC236}">
                      <a16:creationId xmlns:a16="http://schemas.microsoft.com/office/drawing/2014/main" xmlns="" id="{42C43964-D7F9-4A9A-B1B7-F7695FC01F97}"/>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86" name="Rectangle 385">
                  <a:extLst>
                    <a:ext uri="{FF2B5EF4-FFF2-40B4-BE49-F238E27FC236}">
                      <a16:creationId xmlns:a16="http://schemas.microsoft.com/office/drawing/2014/main" xmlns="" id="{0572C6DC-725D-4058-82B7-FF784D899FAC}"/>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87" name="Rectangle 312">
                  <a:extLst>
                    <a:ext uri="{FF2B5EF4-FFF2-40B4-BE49-F238E27FC236}">
                      <a16:creationId xmlns:a16="http://schemas.microsoft.com/office/drawing/2014/main" xmlns="" id="{A57CE9BF-8B5F-416D-BEDA-562FFFBB79D0}"/>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65" name="Group 364">
                <a:extLst>
                  <a:ext uri="{FF2B5EF4-FFF2-40B4-BE49-F238E27FC236}">
                    <a16:creationId xmlns:a16="http://schemas.microsoft.com/office/drawing/2014/main" xmlns="" id="{109CE0BC-F9CE-415A-A29D-F018C20AC885}"/>
                  </a:ext>
                </a:extLst>
              </p:cNvPr>
              <p:cNvGrpSpPr/>
              <p:nvPr/>
            </p:nvGrpSpPr>
            <p:grpSpPr>
              <a:xfrm>
                <a:off x="7792257" y="3836112"/>
                <a:ext cx="569996" cy="538642"/>
                <a:chOff x="7163057" y="2741209"/>
                <a:chExt cx="569996" cy="538642"/>
              </a:xfrm>
            </p:grpSpPr>
            <p:sp>
              <p:nvSpPr>
                <p:cNvPr id="378" name="Rectangle 377">
                  <a:extLst>
                    <a:ext uri="{FF2B5EF4-FFF2-40B4-BE49-F238E27FC236}">
                      <a16:creationId xmlns:a16="http://schemas.microsoft.com/office/drawing/2014/main" xmlns="" id="{D3B35EE5-D848-4F14-A57B-AA1A5499394F}"/>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9" name="Rectangle 312">
                  <a:extLst>
                    <a:ext uri="{FF2B5EF4-FFF2-40B4-BE49-F238E27FC236}">
                      <a16:creationId xmlns:a16="http://schemas.microsoft.com/office/drawing/2014/main" xmlns="" id="{6F05063A-E59C-45AC-8850-4C518989DED5}"/>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80" name="Rectangle 74">
                  <a:extLst>
                    <a:ext uri="{FF2B5EF4-FFF2-40B4-BE49-F238E27FC236}">
                      <a16:creationId xmlns:a16="http://schemas.microsoft.com/office/drawing/2014/main" xmlns="" id="{24F34573-F0D4-4B97-AAD9-52432AEAF79A}"/>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81" name="Rectangle 380">
                  <a:extLst>
                    <a:ext uri="{FF2B5EF4-FFF2-40B4-BE49-F238E27FC236}">
                      <a16:creationId xmlns:a16="http://schemas.microsoft.com/office/drawing/2014/main" xmlns="" id="{BB57B63F-5842-43B8-A0D8-00E05E70E25F}"/>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82" name="Rectangle 312">
                  <a:extLst>
                    <a:ext uri="{FF2B5EF4-FFF2-40B4-BE49-F238E27FC236}">
                      <a16:creationId xmlns:a16="http://schemas.microsoft.com/office/drawing/2014/main" xmlns="" id="{81A89991-880D-4BFC-87F0-FD2598CF3C02}"/>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66" name="Group 365">
                <a:extLst>
                  <a:ext uri="{FF2B5EF4-FFF2-40B4-BE49-F238E27FC236}">
                    <a16:creationId xmlns:a16="http://schemas.microsoft.com/office/drawing/2014/main" xmlns="" id="{CF2F69D0-6209-4975-9B6C-DE2E90FC94AE}"/>
                  </a:ext>
                </a:extLst>
              </p:cNvPr>
              <p:cNvGrpSpPr/>
              <p:nvPr/>
            </p:nvGrpSpPr>
            <p:grpSpPr>
              <a:xfrm>
                <a:off x="7135528" y="4009340"/>
                <a:ext cx="569996" cy="538642"/>
                <a:chOff x="7163057" y="2741209"/>
                <a:chExt cx="569996" cy="538642"/>
              </a:xfrm>
            </p:grpSpPr>
            <p:sp>
              <p:nvSpPr>
                <p:cNvPr id="373" name="Rectangle 372">
                  <a:extLst>
                    <a:ext uri="{FF2B5EF4-FFF2-40B4-BE49-F238E27FC236}">
                      <a16:creationId xmlns:a16="http://schemas.microsoft.com/office/drawing/2014/main" xmlns="" id="{5A850FBD-E746-4E69-9A37-35E5A34C5FB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4" name="Rectangle 312">
                  <a:extLst>
                    <a:ext uri="{FF2B5EF4-FFF2-40B4-BE49-F238E27FC236}">
                      <a16:creationId xmlns:a16="http://schemas.microsoft.com/office/drawing/2014/main" xmlns="" id="{33D8A446-57B6-4C00-9C8C-252B87433598}"/>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5" name="Rectangle 74">
                  <a:extLst>
                    <a:ext uri="{FF2B5EF4-FFF2-40B4-BE49-F238E27FC236}">
                      <a16:creationId xmlns:a16="http://schemas.microsoft.com/office/drawing/2014/main" xmlns="" id="{2DEAD277-88E1-45AC-AD4F-580AA1C3C884}"/>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6" name="Rectangle 375">
                  <a:extLst>
                    <a:ext uri="{FF2B5EF4-FFF2-40B4-BE49-F238E27FC236}">
                      <a16:creationId xmlns:a16="http://schemas.microsoft.com/office/drawing/2014/main" xmlns="" id="{D7A5D5E5-ACD6-4A0C-A2BF-09DD7F1F293E}"/>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7" name="Rectangle 312">
                  <a:extLst>
                    <a:ext uri="{FF2B5EF4-FFF2-40B4-BE49-F238E27FC236}">
                      <a16:creationId xmlns:a16="http://schemas.microsoft.com/office/drawing/2014/main" xmlns="" id="{623C4EB2-E494-4375-873D-7A70DB83922D}"/>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67" name="Group 366">
                <a:extLst>
                  <a:ext uri="{FF2B5EF4-FFF2-40B4-BE49-F238E27FC236}">
                    <a16:creationId xmlns:a16="http://schemas.microsoft.com/office/drawing/2014/main" xmlns="" id="{745AC522-CB2E-4BC0-8C42-898E732E22D9}"/>
                  </a:ext>
                </a:extLst>
              </p:cNvPr>
              <p:cNvGrpSpPr/>
              <p:nvPr/>
            </p:nvGrpSpPr>
            <p:grpSpPr>
              <a:xfrm>
                <a:off x="7648076" y="4009340"/>
                <a:ext cx="569996" cy="538642"/>
                <a:chOff x="7163057" y="2741209"/>
                <a:chExt cx="569996" cy="538642"/>
              </a:xfrm>
            </p:grpSpPr>
            <p:sp>
              <p:nvSpPr>
                <p:cNvPr id="368" name="Rectangle 367">
                  <a:extLst>
                    <a:ext uri="{FF2B5EF4-FFF2-40B4-BE49-F238E27FC236}">
                      <a16:creationId xmlns:a16="http://schemas.microsoft.com/office/drawing/2014/main" xmlns="" id="{358E1198-AD59-4505-9648-F6AA128DD42C}"/>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69" name="Rectangle 312">
                  <a:extLst>
                    <a:ext uri="{FF2B5EF4-FFF2-40B4-BE49-F238E27FC236}">
                      <a16:creationId xmlns:a16="http://schemas.microsoft.com/office/drawing/2014/main" xmlns="" id="{13095F15-B293-4059-B2E8-F2E93BFF8D0C}"/>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0" name="Rectangle 74">
                  <a:extLst>
                    <a:ext uri="{FF2B5EF4-FFF2-40B4-BE49-F238E27FC236}">
                      <a16:creationId xmlns:a16="http://schemas.microsoft.com/office/drawing/2014/main" xmlns="" id="{02D5E9F7-F834-4FAF-B885-C17770C78E58}"/>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1" name="Rectangle 370">
                  <a:extLst>
                    <a:ext uri="{FF2B5EF4-FFF2-40B4-BE49-F238E27FC236}">
                      <a16:creationId xmlns:a16="http://schemas.microsoft.com/office/drawing/2014/main" xmlns="" id="{A762ABA0-DD6D-4FDB-A6AC-159304A1FE8A}"/>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72" name="Rectangle 312">
                  <a:extLst>
                    <a:ext uri="{FF2B5EF4-FFF2-40B4-BE49-F238E27FC236}">
                      <a16:creationId xmlns:a16="http://schemas.microsoft.com/office/drawing/2014/main" xmlns="" id="{36977FFB-7494-463F-A9CC-89CA307D4092}"/>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65" name="Group 164">
              <a:extLst>
                <a:ext uri="{FF2B5EF4-FFF2-40B4-BE49-F238E27FC236}">
                  <a16:creationId xmlns:a16="http://schemas.microsoft.com/office/drawing/2014/main" xmlns="" id="{500852C7-9D79-4881-BB35-A15F20694B53}"/>
                </a:ext>
              </a:extLst>
            </p:cNvPr>
            <p:cNvGrpSpPr/>
            <p:nvPr/>
          </p:nvGrpSpPr>
          <p:grpSpPr>
            <a:xfrm>
              <a:off x="6760757" y="2106746"/>
              <a:ext cx="464540" cy="238493"/>
              <a:chOff x="6724745" y="3822100"/>
              <a:chExt cx="2019570" cy="1032376"/>
            </a:xfrm>
          </p:grpSpPr>
          <p:sp>
            <p:nvSpPr>
              <p:cNvPr id="334" name="Rectangle 74">
                <a:extLst>
                  <a:ext uri="{FF2B5EF4-FFF2-40B4-BE49-F238E27FC236}">
                    <a16:creationId xmlns:a16="http://schemas.microsoft.com/office/drawing/2014/main" xmlns="" id="{198B3198-4BF7-4E3F-B9C4-BEE07AF2D5B8}"/>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35" name="Rectangle 334">
                <a:extLst>
                  <a:ext uri="{FF2B5EF4-FFF2-40B4-BE49-F238E27FC236}">
                    <a16:creationId xmlns:a16="http://schemas.microsoft.com/office/drawing/2014/main" xmlns="" id="{1F1EEA91-4E55-4F70-A8B7-7B36170E534F}"/>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36" name="Rectangle 312">
                <a:extLst>
                  <a:ext uri="{FF2B5EF4-FFF2-40B4-BE49-F238E27FC236}">
                    <a16:creationId xmlns:a16="http://schemas.microsoft.com/office/drawing/2014/main" xmlns="" id="{41C734F2-7062-478B-9797-749C9C427242}"/>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337" name="Group 336">
                <a:extLst>
                  <a:ext uri="{FF2B5EF4-FFF2-40B4-BE49-F238E27FC236}">
                    <a16:creationId xmlns:a16="http://schemas.microsoft.com/office/drawing/2014/main" xmlns="" id="{1E026DCE-23ED-4AFB-B391-8740AC572F03}"/>
                  </a:ext>
                </a:extLst>
              </p:cNvPr>
              <p:cNvGrpSpPr/>
              <p:nvPr/>
            </p:nvGrpSpPr>
            <p:grpSpPr>
              <a:xfrm>
                <a:off x="7283842" y="3822100"/>
                <a:ext cx="569996" cy="538642"/>
                <a:chOff x="7163057" y="2741209"/>
                <a:chExt cx="569996" cy="538642"/>
              </a:xfrm>
            </p:grpSpPr>
            <p:sp>
              <p:nvSpPr>
                <p:cNvPr id="356" name="Rectangle 355">
                  <a:extLst>
                    <a:ext uri="{FF2B5EF4-FFF2-40B4-BE49-F238E27FC236}">
                      <a16:creationId xmlns:a16="http://schemas.microsoft.com/office/drawing/2014/main" xmlns="" id="{917A125F-BE6A-43CE-89AE-2EAFDC87F001}"/>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7" name="Rectangle 312">
                  <a:extLst>
                    <a:ext uri="{FF2B5EF4-FFF2-40B4-BE49-F238E27FC236}">
                      <a16:creationId xmlns:a16="http://schemas.microsoft.com/office/drawing/2014/main" xmlns="" id="{15F3F4F2-4C20-414D-BE98-F5B883BECD22}"/>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8" name="Rectangle 74">
                  <a:extLst>
                    <a:ext uri="{FF2B5EF4-FFF2-40B4-BE49-F238E27FC236}">
                      <a16:creationId xmlns:a16="http://schemas.microsoft.com/office/drawing/2014/main" xmlns="" id="{5B5CF6C1-B42C-4994-B2FA-3680AF68F8CC}"/>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9" name="Rectangle 358">
                  <a:extLst>
                    <a:ext uri="{FF2B5EF4-FFF2-40B4-BE49-F238E27FC236}">
                      <a16:creationId xmlns:a16="http://schemas.microsoft.com/office/drawing/2014/main" xmlns="" id="{D7ED457B-8CFF-4652-849B-494E736C8891}"/>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60" name="Rectangle 312">
                  <a:extLst>
                    <a:ext uri="{FF2B5EF4-FFF2-40B4-BE49-F238E27FC236}">
                      <a16:creationId xmlns:a16="http://schemas.microsoft.com/office/drawing/2014/main" xmlns="" id="{3202659F-1DA9-4939-B04A-CB8CADC1F4D8}"/>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38" name="Group 337">
                <a:extLst>
                  <a:ext uri="{FF2B5EF4-FFF2-40B4-BE49-F238E27FC236}">
                    <a16:creationId xmlns:a16="http://schemas.microsoft.com/office/drawing/2014/main" xmlns="" id="{5FFE3778-2C41-4A8E-9BA0-78AE5C46E290}"/>
                  </a:ext>
                </a:extLst>
              </p:cNvPr>
              <p:cNvGrpSpPr/>
              <p:nvPr/>
            </p:nvGrpSpPr>
            <p:grpSpPr>
              <a:xfrm>
                <a:off x="7792257" y="3836112"/>
                <a:ext cx="569996" cy="538642"/>
                <a:chOff x="7163057" y="2741209"/>
                <a:chExt cx="569996" cy="538642"/>
              </a:xfrm>
            </p:grpSpPr>
            <p:sp>
              <p:nvSpPr>
                <p:cNvPr id="351" name="Rectangle 350">
                  <a:extLst>
                    <a:ext uri="{FF2B5EF4-FFF2-40B4-BE49-F238E27FC236}">
                      <a16:creationId xmlns:a16="http://schemas.microsoft.com/office/drawing/2014/main" xmlns="" id="{E8B029A6-B937-4447-BC12-958362284C7D}"/>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2" name="Rectangle 312">
                  <a:extLst>
                    <a:ext uri="{FF2B5EF4-FFF2-40B4-BE49-F238E27FC236}">
                      <a16:creationId xmlns:a16="http://schemas.microsoft.com/office/drawing/2014/main" xmlns="" id="{BD212597-B985-4514-BE01-AB391F69A215}"/>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3" name="Rectangle 74">
                  <a:extLst>
                    <a:ext uri="{FF2B5EF4-FFF2-40B4-BE49-F238E27FC236}">
                      <a16:creationId xmlns:a16="http://schemas.microsoft.com/office/drawing/2014/main" xmlns="" id="{A78825A5-94BA-4577-8B3D-691D11938641}"/>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4" name="Rectangle 353">
                  <a:extLst>
                    <a:ext uri="{FF2B5EF4-FFF2-40B4-BE49-F238E27FC236}">
                      <a16:creationId xmlns:a16="http://schemas.microsoft.com/office/drawing/2014/main" xmlns="" id="{0A917F6B-8B24-4362-9ACC-172267566589}"/>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5" name="Rectangle 312">
                  <a:extLst>
                    <a:ext uri="{FF2B5EF4-FFF2-40B4-BE49-F238E27FC236}">
                      <a16:creationId xmlns:a16="http://schemas.microsoft.com/office/drawing/2014/main" xmlns="" id="{9150A7FA-8E3E-4499-97BC-BC713786C52D}"/>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39" name="Group 338">
                <a:extLst>
                  <a:ext uri="{FF2B5EF4-FFF2-40B4-BE49-F238E27FC236}">
                    <a16:creationId xmlns:a16="http://schemas.microsoft.com/office/drawing/2014/main" xmlns="" id="{8968C5E7-38B1-4810-AA47-3DBFFFE99BAA}"/>
                  </a:ext>
                </a:extLst>
              </p:cNvPr>
              <p:cNvGrpSpPr/>
              <p:nvPr/>
            </p:nvGrpSpPr>
            <p:grpSpPr>
              <a:xfrm>
                <a:off x="7135528" y="4009340"/>
                <a:ext cx="569996" cy="538642"/>
                <a:chOff x="7163057" y="2741209"/>
                <a:chExt cx="569996" cy="538642"/>
              </a:xfrm>
            </p:grpSpPr>
            <p:sp>
              <p:nvSpPr>
                <p:cNvPr id="346" name="Rectangle 345">
                  <a:extLst>
                    <a:ext uri="{FF2B5EF4-FFF2-40B4-BE49-F238E27FC236}">
                      <a16:creationId xmlns:a16="http://schemas.microsoft.com/office/drawing/2014/main" xmlns="" id="{48DFD16F-1355-48DD-BF9C-4353071BDD6D}"/>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47" name="Rectangle 312">
                  <a:extLst>
                    <a:ext uri="{FF2B5EF4-FFF2-40B4-BE49-F238E27FC236}">
                      <a16:creationId xmlns:a16="http://schemas.microsoft.com/office/drawing/2014/main" xmlns="" id="{464DCC15-A0D5-4855-9EAC-3E1336FB76BA}"/>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48" name="Rectangle 74">
                  <a:extLst>
                    <a:ext uri="{FF2B5EF4-FFF2-40B4-BE49-F238E27FC236}">
                      <a16:creationId xmlns:a16="http://schemas.microsoft.com/office/drawing/2014/main" xmlns="" id="{39638432-83AC-4689-9D4A-8D0A0E19CF4C}"/>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49" name="Rectangle 348">
                  <a:extLst>
                    <a:ext uri="{FF2B5EF4-FFF2-40B4-BE49-F238E27FC236}">
                      <a16:creationId xmlns:a16="http://schemas.microsoft.com/office/drawing/2014/main" xmlns="" id="{86AADE96-ADA8-472D-AF37-060A81DED635}"/>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50" name="Rectangle 312">
                  <a:extLst>
                    <a:ext uri="{FF2B5EF4-FFF2-40B4-BE49-F238E27FC236}">
                      <a16:creationId xmlns:a16="http://schemas.microsoft.com/office/drawing/2014/main" xmlns="" id="{F36EA910-5B2B-426E-AC63-EA77C92D7B1B}"/>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40" name="Group 339">
                <a:extLst>
                  <a:ext uri="{FF2B5EF4-FFF2-40B4-BE49-F238E27FC236}">
                    <a16:creationId xmlns:a16="http://schemas.microsoft.com/office/drawing/2014/main" xmlns="" id="{F4B3A421-F74A-41A6-A083-572AB4806B28}"/>
                  </a:ext>
                </a:extLst>
              </p:cNvPr>
              <p:cNvGrpSpPr/>
              <p:nvPr/>
            </p:nvGrpSpPr>
            <p:grpSpPr>
              <a:xfrm>
                <a:off x="7648076" y="4009340"/>
                <a:ext cx="569996" cy="538642"/>
                <a:chOff x="7163057" y="2741209"/>
                <a:chExt cx="569996" cy="538642"/>
              </a:xfrm>
            </p:grpSpPr>
            <p:sp>
              <p:nvSpPr>
                <p:cNvPr id="341" name="Rectangle 340">
                  <a:extLst>
                    <a:ext uri="{FF2B5EF4-FFF2-40B4-BE49-F238E27FC236}">
                      <a16:creationId xmlns:a16="http://schemas.microsoft.com/office/drawing/2014/main" xmlns="" id="{21A3E290-5447-44B2-AB57-D74C4DE32456}"/>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42" name="Rectangle 312">
                  <a:extLst>
                    <a:ext uri="{FF2B5EF4-FFF2-40B4-BE49-F238E27FC236}">
                      <a16:creationId xmlns:a16="http://schemas.microsoft.com/office/drawing/2014/main" xmlns="" id="{9573BCB9-1077-45FE-9B33-94D4ADAEA214}"/>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43" name="Rectangle 74">
                  <a:extLst>
                    <a:ext uri="{FF2B5EF4-FFF2-40B4-BE49-F238E27FC236}">
                      <a16:creationId xmlns:a16="http://schemas.microsoft.com/office/drawing/2014/main" xmlns="" id="{93C4A7B8-EE8A-405D-B210-AA3D519A489C}"/>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44" name="Rectangle 343">
                  <a:extLst>
                    <a:ext uri="{FF2B5EF4-FFF2-40B4-BE49-F238E27FC236}">
                      <a16:creationId xmlns:a16="http://schemas.microsoft.com/office/drawing/2014/main" xmlns="" id="{C257E6AA-8EEB-4E14-A09C-A73661464A3E}"/>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45" name="Rectangle 312">
                  <a:extLst>
                    <a:ext uri="{FF2B5EF4-FFF2-40B4-BE49-F238E27FC236}">
                      <a16:creationId xmlns:a16="http://schemas.microsoft.com/office/drawing/2014/main" xmlns="" id="{72E31227-A2D9-48D0-B80A-AFD9AAA9B57A}"/>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66" name="Group 165">
              <a:extLst>
                <a:ext uri="{FF2B5EF4-FFF2-40B4-BE49-F238E27FC236}">
                  <a16:creationId xmlns:a16="http://schemas.microsoft.com/office/drawing/2014/main" xmlns="" id="{B8C5C1D4-34AD-4123-88A4-31D9D2A22087}"/>
                </a:ext>
              </a:extLst>
            </p:cNvPr>
            <p:cNvGrpSpPr/>
            <p:nvPr/>
          </p:nvGrpSpPr>
          <p:grpSpPr>
            <a:xfrm>
              <a:off x="6760757" y="1977386"/>
              <a:ext cx="464540" cy="238493"/>
              <a:chOff x="6724745" y="3822100"/>
              <a:chExt cx="2019570" cy="1032376"/>
            </a:xfrm>
          </p:grpSpPr>
          <p:sp>
            <p:nvSpPr>
              <p:cNvPr id="307" name="Rectangle 74">
                <a:extLst>
                  <a:ext uri="{FF2B5EF4-FFF2-40B4-BE49-F238E27FC236}">
                    <a16:creationId xmlns:a16="http://schemas.microsoft.com/office/drawing/2014/main" xmlns="" id="{7DAE9581-2CA4-46C2-A16A-29F7EAB3E8BA}"/>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8" name="Rectangle 307">
                <a:extLst>
                  <a:ext uri="{FF2B5EF4-FFF2-40B4-BE49-F238E27FC236}">
                    <a16:creationId xmlns:a16="http://schemas.microsoft.com/office/drawing/2014/main" xmlns="" id="{D14FEF80-DF5F-4C27-90C6-C63CB48927DA}"/>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9" name="Rectangle 312">
                <a:extLst>
                  <a:ext uri="{FF2B5EF4-FFF2-40B4-BE49-F238E27FC236}">
                    <a16:creationId xmlns:a16="http://schemas.microsoft.com/office/drawing/2014/main" xmlns="" id="{BC73FE61-3DB5-4231-B3D9-2F75DBBE859E}"/>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310" name="Group 309">
                <a:extLst>
                  <a:ext uri="{FF2B5EF4-FFF2-40B4-BE49-F238E27FC236}">
                    <a16:creationId xmlns:a16="http://schemas.microsoft.com/office/drawing/2014/main" xmlns="" id="{4D61B2F4-842E-4505-BF2D-91B505B99431}"/>
                  </a:ext>
                </a:extLst>
              </p:cNvPr>
              <p:cNvGrpSpPr/>
              <p:nvPr/>
            </p:nvGrpSpPr>
            <p:grpSpPr>
              <a:xfrm>
                <a:off x="7283842" y="3822100"/>
                <a:ext cx="569996" cy="538642"/>
                <a:chOff x="7163057" y="2741209"/>
                <a:chExt cx="569996" cy="538642"/>
              </a:xfrm>
            </p:grpSpPr>
            <p:sp>
              <p:nvSpPr>
                <p:cNvPr id="329" name="Rectangle 328">
                  <a:extLst>
                    <a:ext uri="{FF2B5EF4-FFF2-40B4-BE49-F238E27FC236}">
                      <a16:creationId xmlns:a16="http://schemas.microsoft.com/office/drawing/2014/main" xmlns="" id="{884AF11C-9202-4452-8DFE-5B3AB44D0CCF}"/>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30" name="Rectangle 312">
                  <a:extLst>
                    <a:ext uri="{FF2B5EF4-FFF2-40B4-BE49-F238E27FC236}">
                      <a16:creationId xmlns:a16="http://schemas.microsoft.com/office/drawing/2014/main" xmlns="" id="{A09A5058-7CB6-4524-A76C-852B015FC1DC}"/>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31" name="Rectangle 74">
                  <a:extLst>
                    <a:ext uri="{FF2B5EF4-FFF2-40B4-BE49-F238E27FC236}">
                      <a16:creationId xmlns:a16="http://schemas.microsoft.com/office/drawing/2014/main" xmlns="" id="{BF584B37-12FE-48F1-8F81-4CF00FD1A3BE}"/>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32" name="Rectangle 331">
                  <a:extLst>
                    <a:ext uri="{FF2B5EF4-FFF2-40B4-BE49-F238E27FC236}">
                      <a16:creationId xmlns:a16="http://schemas.microsoft.com/office/drawing/2014/main" xmlns="" id="{2C7BA947-E1F2-4A4C-B955-4FC7D27947C8}"/>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33" name="Rectangle 312">
                  <a:extLst>
                    <a:ext uri="{FF2B5EF4-FFF2-40B4-BE49-F238E27FC236}">
                      <a16:creationId xmlns:a16="http://schemas.microsoft.com/office/drawing/2014/main" xmlns="" id="{0296575A-4878-42B1-BFCA-1207137DF624}"/>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11" name="Group 310">
                <a:extLst>
                  <a:ext uri="{FF2B5EF4-FFF2-40B4-BE49-F238E27FC236}">
                    <a16:creationId xmlns:a16="http://schemas.microsoft.com/office/drawing/2014/main" xmlns="" id="{A52BAA7C-468A-47C5-BAE1-1FD894269511}"/>
                  </a:ext>
                </a:extLst>
              </p:cNvPr>
              <p:cNvGrpSpPr/>
              <p:nvPr/>
            </p:nvGrpSpPr>
            <p:grpSpPr>
              <a:xfrm>
                <a:off x="7792257" y="3836112"/>
                <a:ext cx="569996" cy="538642"/>
                <a:chOff x="7163057" y="2741209"/>
                <a:chExt cx="569996" cy="538642"/>
              </a:xfrm>
            </p:grpSpPr>
            <p:sp>
              <p:nvSpPr>
                <p:cNvPr id="324" name="Rectangle 323">
                  <a:extLst>
                    <a:ext uri="{FF2B5EF4-FFF2-40B4-BE49-F238E27FC236}">
                      <a16:creationId xmlns:a16="http://schemas.microsoft.com/office/drawing/2014/main" xmlns="" id="{B50E948F-2215-45F0-9709-77C84332EBE1}"/>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5" name="Rectangle 312">
                  <a:extLst>
                    <a:ext uri="{FF2B5EF4-FFF2-40B4-BE49-F238E27FC236}">
                      <a16:creationId xmlns:a16="http://schemas.microsoft.com/office/drawing/2014/main" xmlns="" id="{8187CA93-99B7-4576-9283-494561257575}"/>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6" name="Rectangle 74">
                  <a:extLst>
                    <a:ext uri="{FF2B5EF4-FFF2-40B4-BE49-F238E27FC236}">
                      <a16:creationId xmlns:a16="http://schemas.microsoft.com/office/drawing/2014/main" xmlns="" id="{9D2C3958-0B35-4EDF-82E0-FC2F43428081}"/>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7" name="Rectangle 326">
                  <a:extLst>
                    <a:ext uri="{FF2B5EF4-FFF2-40B4-BE49-F238E27FC236}">
                      <a16:creationId xmlns:a16="http://schemas.microsoft.com/office/drawing/2014/main" xmlns="" id="{1C30C1D8-5CDB-4D8A-AE9E-23BAC52A6CED}"/>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8" name="Rectangle 312">
                  <a:extLst>
                    <a:ext uri="{FF2B5EF4-FFF2-40B4-BE49-F238E27FC236}">
                      <a16:creationId xmlns:a16="http://schemas.microsoft.com/office/drawing/2014/main" xmlns="" id="{EAEC67A1-381B-45BB-B7E4-F1BB2A66072F}"/>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12" name="Group 311">
                <a:extLst>
                  <a:ext uri="{FF2B5EF4-FFF2-40B4-BE49-F238E27FC236}">
                    <a16:creationId xmlns:a16="http://schemas.microsoft.com/office/drawing/2014/main" xmlns="" id="{A9C08D04-4813-43B8-9E2B-609B6E24EC53}"/>
                  </a:ext>
                </a:extLst>
              </p:cNvPr>
              <p:cNvGrpSpPr/>
              <p:nvPr/>
            </p:nvGrpSpPr>
            <p:grpSpPr>
              <a:xfrm>
                <a:off x="7135528" y="4009340"/>
                <a:ext cx="569996" cy="538642"/>
                <a:chOff x="7163057" y="2741209"/>
                <a:chExt cx="569996" cy="538642"/>
              </a:xfrm>
            </p:grpSpPr>
            <p:sp>
              <p:nvSpPr>
                <p:cNvPr id="319" name="Rectangle 318">
                  <a:extLst>
                    <a:ext uri="{FF2B5EF4-FFF2-40B4-BE49-F238E27FC236}">
                      <a16:creationId xmlns:a16="http://schemas.microsoft.com/office/drawing/2014/main" xmlns="" id="{9AD72092-25D1-43E8-8243-7BD06C95931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0" name="Rectangle 312">
                  <a:extLst>
                    <a:ext uri="{FF2B5EF4-FFF2-40B4-BE49-F238E27FC236}">
                      <a16:creationId xmlns:a16="http://schemas.microsoft.com/office/drawing/2014/main" xmlns="" id="{B6E53195-AB21-4C49-AE83-0B064286E9E9}"/>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1" name="Rectangle 74">
                  <a:extLst>
                    <a:ext uri="{FF2B5EF4-FFF2-40B4-BE49-F238E27FC236}">
                      <a16:creationId xmlns:a16="http://schemas.microsoft.com/office/drawing/2014/main" xmlns="" id="{A466C63A-BF4A-4FDA-94FB-6F824AA28965}"/>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2" name="Rectangle 321">
                  <a:extLst>
                    <a:ext uri="{FF2B5EF4-FFF2-40B4-BE49-F238E27FC236}">
                      <a16:creationId xmlns:a16="http://schemas.microsoft.com/office/drawing/2014/main" xmlns="" id="{EDEF8A51-5147-44F9-A7A8-001DED316675}"/>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23" name="Rectangle 312">
                  <a:extLst>
                    <a:ext uri="{FF2B5EF4-FFF2-40B4-BE49-F238E27FC236}">
                      <a16:creationId xmlns:a16="http://schemas.microsoft.com/office/drawing/2014/main" xmlns="" id="{ACF7AE70-01FD-4F48-A7F1-CC3E4D86808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13" name="Group 312">
                <a:extLst>
                  <a:ext uri="{FF2B5EF4-FFF2-40B4-BE49-F238E27FC236}">
                    <a16:creationId xmlns:a16="http://schemas.microsoft.com/office/drawing/2014/main" xmlns="" id="{3DFA82E9-C49A-4D54-9D69-9B3A6701E07C}"/>
                  </a:ext>
                </a:extLst>
              </p:cNvPr>
              <p:cNvGrpSpPr/>
              <p:nvPr/>
            </p:nvGrpSpPr>
            <p:grpSpPr>
              <a:xfrm>
                <a:off x="7648076" y="4009340"/>
                <a:ext cx="569996" cy="538642"/>
                <a:chOff x="7163057" y="2741209"/>
                <a:chExt cx="569996" cy="538642"/>
              </a:xfrm>
            </p:grpSpPr>
            <p:sp>
              <p:nvSpPr>
                <p:cNvPr id="314" name="Rectangle 313">
                  <a:extLst>
                    <a:ext uri="{FF2B5EF4-FFF2-40B4-BE49-F238E27FC236}">
                      <a16:creationId xmlns:a16="http://schemas.microsoft.com/office/drawing/2014/main" xmlns="" id="{58E9BD35-EB62-4BE5-8F40-EEA027DBCDDC}"/>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15" name="Rectangle 312">
                  <a:extLst>
                    <a:ext uri="{FF2B5EF4-FFF2-40B4-BE49-F238E27FC236}">
                      <a16:creationId xmlns:a16="http://schemas.microsoft.com/office/drawing/2014/main" xmlns="" id="{0E97A17B-2E51-4B96-8D05-836758D9F4CA}"/>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16" name="Rectangle 74">
                  <a:extLst>
                    <a:ext uri="{FF2B5EF4-FFF2-40B4-BE49-F238E27FC236}">
                      <a16:creationId xmlns:a16="http://schemas.microsoft.com/office/drawing/2014/main" xmlns="" id="{604A0EE0-3C94-4D6C-9F09-33C679706019}"/>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17" name="Rectangle 316">
                  <a:extLst>
                    <a:ext uri="{FF2B5EF4-FFF2-40B4-BE49-F238E27FC236}">
                      <a16:creationId xmlns:a16="http://schemas.microsoft.com/office/drawing/2014/main" xmlns="" id="{73AEA65A-1953-4FB0-8C67-802FDF7802C9}"/>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18" name="Rectangle 312">
                  <a:extLst>
                    <a:ext uri="{FF2B5EF4-FFF2-40B4-BE49-F238E27FC236}">
                      <a16:creationId xmlns:a16="http://schemas.microsoft.com/office/drawing/2014/main" xmlns="" id="{F6E20D34-3529-4500-8E8E-ABFA34E32B22}"/>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67" name="Group 166">
              <a:extLst>
                <a:ext uri="{FF2B5EF4-FFF2-40B4-BE49-F238E27FC236}">
                  <a16:creationId xmlns:a16="http://schemas.microsoft.com/office/drawing/2014/main" xmlns="" id="{A1DF4CAF-256F-4841-9A6E-09B01E3B0E30}"/>
                </a:ext>
              </a:extLst>
            </p:cNvPr>
            <p:cNvGrpSpPr/>
            <p:nvPr/>
          </p:nvGrpSpPr>
          <p:grpSpPr>
            <a:xfrm>
              <a:off x="6749828" y="1848026"/>
              <a:ext cx="464540" cy="238493"/>
              <a:chOff x="6724745" y="3822100"/>
              <a:chExt cx="2019570" cy="1032376"/>
            </a:xfrm>
          </p:grpSpPr>
          <p:sp>
            <p:nvSpPr>
              <p:cNvPr id="280" name="Rectangle 74">
                <a:extLst>
                  <a:ext uri="{FF2B5EF4-FFF2-40B4-BE49-F238E27FC236}">
                    <a16:creationId xmlns:a16="http://schemas.microsoft.com/office/drawing/2014/main" xmlns="" id="{9356A9E8-8AD4-462B-8EA8-19FA955DFF81}"/>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81" name="Rectangle 280">
                <a:extLst>
                  <a:ext uri="{FF2B5EF4-FFF2-40B4-BE49-F238E27FC236}">
                    <a16:creationId xmlns:a16="http://schemas.microsoft.com/office/drawing/2014/main" xmlns="" id="{A57E6B92-B5D8-41A0-B082-5610A32B9A54}"/>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82" name="Rectangle 312">
                <a:extLst>
                  <a:ext uri="{FF2B5EF4-FFF2-40B4-BE49-F238E27FC236}">
                    <a16:creationId xmlns:a16="http://schemas.microsoft.com/office/drawing/2014/main" xmlns="" id="{54EE7DA8-821A-4ADD-B454-2640AF5E9959}"/>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283" name="Group 282">
                <a:extLst>
                  <a:ext uri="{FF2B5EF4-FFF2-40B4-BE49-F238E27FC236}">
                    <a16:creationId xmlns:a16="http://schemas.microsoft.com/office/drawing/2014/main" xmlns="" id="{DE0AEBB3-3F73-45AE-BB01-D96C42C7DF23}"/>
                  </a:ext>
                </a:extLst>
              </p:cNvPr>
              <p:cNvGrpSpPr/>
              <p:nvPr/>
            </p:nvGrpSpPr>
            <p:grpSpPr>
              <a:xfrm>
                <a:off x="7283842" y="3822100"/>
                <a:ext cx="569996" cy="538642"/>
                <a:chOff x="7163057" y="2741209"/>
                <a:chExt cx="569996" cy="538642"/>
              </a:xfrm>
            </p:grpSpPr>
            <p:sp>
              <p:nvSpPr>
                <p:cNvPr id="302" name="Rectangle 301">
                  <a:extLst>
                    <a:ext uri="{FF2B5EF4-FFF2-40B4-BE49-F238E27FC236}">
                      <a16:creationId xmlns:a16="http://schemas.microsoft.com/office/drawing/2014/main" xmlns="" id="{8649A336-0477-4266-82AE-8A0F5C669C1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3" name="Rectangle 312">
                  <a:extLst>
                    <a:ext uri="{FF2B5EF4-FFF2-40B4-BE49-F238E27FC236}">
                      <a16:creationId xmlns:a16="http://schemas.microsoft.com/office/drawing/2014/main" xmlns="" id="{D91B2222-6A07-4C08-9AE8-9761E8C34E6C}"/>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4" name="Rectangle 74">
                  <a:extLst>
                    <a:ext uri="{FF2B5EF4-FFF2-40B4-BE49-F238E27FC236}">
                      <a16:creationId xmlns:a16="http://schemas.microsoft.com/office/drawing/2014/main" xmlns="" id="{FA39EF22-FEBE-47D7-8CB2-C296F8EF45B4}"/>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5" name="Rectangle 304">
                  <a:extLst>
                    <a:ext uri="{FF2B5EF4-FFF2-40B4-BE49-F238E27FC236}">
                      <a16:creationId xmlns:a16="http://schemas.microsoft.com/office/drawing/2014/main" xmlns="" id="{5826C01B-7A09-4863-8E2F-7FD0564235AD}"/>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6" name="Rectangle 312">
                  <a:extLst>
                    <a:ext uri="{FF2B5EF4-FFF2-40B4-BE49-F238E27FC236}">
                      <a16:creationId xmlns:a16="http://schemas.microsoft.com/office/drawing/2014/main" xmlns="" id="{1EC10E69-E177-4076-9269-881D39E9EB2C}"/>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84" name="Group 283">
                <a:extLst>
                  <a:ext uri="{FF2B5EF4-FFF2-40B4-BE49-F238E27FC236}">
                    <a16:creationId xmlns:a16="http://schemas.microsoft.com/office/drawing/2014/main" xmlns="" id="{247D290D-22FB-42C7-999D-07B8E059AB1E}"/>
                  </a:ext>
                </a:extLst>
              </p:cNvPr>
              <p:cNvGrpSpPr/>
              <p:nvPr/>
            </p:nvGrpSpPr>
            <p:grpSpPr>
              <a:xfrm>
                <a:off x="7792257" y="3836112"/>
                <a:ext cx="569996" cy="538642"/>
                <a:chOff x="7163057" y="2741209"/>
                <a:chExt cx="569996" cy="538642"/>
              </a:xfrm>
            </p:grpSpPr>
            <p:sp>
              <p:nvSpPr>
                <p:cNvPr id="297" name="Rectangle 296">
                  <a:extLst>
                    <a:ext uri="{FF2B5EF4-FFF2-40B4-BE49-F238E27FC236}">
                      <a16:creationId xmlns:a16="http://schemas.microsoft.com/office/drawing/2014/main" xmlns="" id="{59CF12CB-82E5-42B8-9E3B-83729F4CD070}"/>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8" name="Rectangle 312">
                  <a:extLst>
                    <a:ext uri="{FF2B5EF4-FFF2-40B4-BE49-F238E27FC236}">
                      <a16:creationId xmlns:a16="http://schemas.microsoft.com/office/drawing/2014/main" xmlns="" id="{5B711A6D-2D78-4DF9-8615-710698B549F8}"/>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9" name="Rectangle 74">
                  <a:extLst>
                    <a:ext uri="{FF2B5EF4-FFF2-40B4-BE49-F238E27FC236}">
                      <a16:creationId xmlns:a16="http://schemas.microsoft.com/office/drawing/2014/main" xmlns="" id="{8745026B-3803-460B-BEB1-78C36F64F5E4}"/>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0" name="Rectangle 299">
                  <a:extLst>
                    <a:ext uri="{FF2B5EF4-FFF2-40B4-BE49-F238E27FC236}">
                      <a16:creationId xmlns:a16="http://schemas.microsoft.com/office/drawing/2014/main" xmlns="" id="{62759B47-D7A2-439D-8BC9-7322A9554FCD}"/>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301" name="Rectangle 312">
                  <a:extLst>
                    <a:ext uri="{FF2B5EF4-FFF2-40B4-BE49-F238E27FC236}">
                      <a16:creationId xmlns:a16="http://schemas.microsoft.com/office/drawing/2014/main" xmlns="" id="{D39B3D47-CED8-4A80-B6BC-10FF0D044BF4}"/>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85" name="Group 284">
                <a:extLst>
                  <a:ext uri="{FF2B5EF4-FFF2-40B4-BE49-F238E27FC236}">
                    <a16:creationId xmlns:a16="http://schemas.microsoft.com/office/drawing/2014/main" xmlns="" id="{D8C91B99-B7A4-4C9D-A4FC-489925D3E4FA}"/>
                  </a:ext>
                </a:extLst>
              </p:cNvPr>
              <p:cNvGrpSpPr/>
              <p:nvPr/>
            </p:nvGrpSpPr>
            <p:grpSpPr>
              <a:xfrm>
                <a:off x="7135528" y="4009340"/>
                <a:ext cx="569996" cy="538642"/>
                <a:chOff x="7163057" y="2741209"/>
                <a:chExt cx="569996" cy="538642"/>
              </a:xfrm>
            </p:grpSpPr>
            <p:sp>
              <p:nvSpPr>
                <p:cNvPr id="292" name="Rectangle 291">
                  <a:extLst>
                    <a:ext uri="{FF2B5EF4-FFF2-40B4-BE49-F238E27FC236}">
                      <a16:creationId xmlns:a16="http://schemas.microsoft.com/office/drawing/2014/main" xmlns="" id="{22204481-9A4D-4AAD-B00F-815913EEAEA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3" name="Rectangle 312">
                  <a:extLst>
                    <a:ext uri="{FF2B5EF4-FFF2-40B4-BE49-F238E27FC236}">
                      <a16:creationId xmlns:a16="http://schemas.microsoft.com/office/drawing/2014/main" xmlns="" id="{5CCAA120-4346-4B3C-B908-19E01CFD2666}"/>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4" name="Rectangle 74">
                  <a:extLst>
                    <a:ext uri="{FF2B5EF4-FFF2-40B4-BE49-F238E27FC236}">
                      <a16:creationId xmlns:a16="http://schemas.microsoft.com/office/drawing/2014/main" xmlns="" id="{94B5590F-321F-485B-9485-2CE5C4BE17E5}"/>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5" name="Rectangle 294">
                  <a:extLst>
                    <a:ext uri="{FF2B5EF4-FFF2-40B4-BE49-F238E27FC236}">
                      <a16:creationId xmlns:a16="http://schemas.microsoft.com/office/drawing/2014/main" xmlns="" id="{55375553-1079-4BD7-8E6A-2AE003580F85}"/>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6" name="Rectangle 312">
                  <a:extLst>
                    <a:ext uri="{FF2B5EF4-FFF2-40B4-BE49-F238E27FC236}">
                      <a16:creationId xmlns:a16="http://schemas.microsoft.com/office/drawing/2014/main" xmlns="" id="{6B2B8CAA-91AD-4AB0-A473-C9F18F99B9B6}"/>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86" name="Group 285">
                <a:extLst>
                  <a:ext uri="{FF2B5EF4-FFF2-40B4-BE49-F238E27FC236}">
                    <a16:creationId xmlns:a16="http://schemas.microsoft.com/office/drawing/2014/main" xmlns="" id="{3F5F8163-2E11-43AC-A2E8-840E2FE4B59D}"/>
                  </a:ext>
                </a:extLst>
              </p:cNvPr>
              <p:cNvGrpSpPr/>
              <p:nvPr/>
            </p:nvGrpSpPr>
            <p:grpSpPr>
              <a:xfrm>
                <a:off x="7648076" y="4009340"/>
                <a:ext cx="569996" cy="538642"/>
                <a:chOff x="7163057" y="2741209"/>
                <a:chExt cx="569996" cy="538642"/>
              </a:xfrm>
            </p:grpSpPr>
            <p:sp>
              <p:nvSpPr>
                <p:cNvPr id="287" name="Rectangle 286">
                  <a:extLst>
                    <a:ext uri="{FF2B5EF4-FFF2-40B4-BE49-F238E27FC236}">
                      <a16:creationId xmlns:a16="http://schemas.microsoft.com/office/drawing/2014/main" xmlns="" id="{41D49413-3E0E-4AE8-9D3F-57B810BCFEEC}"/>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88" name="Rectangle 312">
                  <a:extLst>
                    <a:ext uri="{FF2B5EF4-FFF2-40B4-BE49-F238E27FC236}">
                      <a16:creationId xmlns:a16="http://schemas.microsoft.com/office/drawing/2014/main" xmlns="" id="{7C692AED-B169-4DD4-819F-CC914A4C7015}"/>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89" name="Rectangle 74">
                  <a:extLst>
                    <a:ext uri="{FF2B5EF4-FFF2-40B4-BE49-F238E27FC236}">
                      <a16:creationId xmlns:a16="http://schemas.microsoft.com/office/drawing/2014/main" xmlns="" id="{A7C3DDC8-2583-4791-A66C-1E0E016AA5A6}"/>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0" name="Rectangle 289">
                  <a:extLst>
                    <a:ext uri="{FF2B5EF4-FFF2-40B4-BE49-F238E27FC236}">
                      <a16:creationId xmlns:a16="http://schemas.microsoft.com/office/drawing/2014/main" xmlns="" id="{1FFC686E-A116-455D-AF9A-C33F09B5C715}"/>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91" name="Rectangle 312">
                  <a:extLst>
                    <a:ext uri="{FF2B5EF4-FFF2-40B4-BE49-F238E27FC236}">
                      <a16:creationId xmlns:a16="http://schemas.microsoft.com/office/drawing/2014/main" xmlns="" id="{229720C7-E424-4968-AB14-F750DA32EAFF}"/>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68" name="Group 167">
              <a:extLst>
                <a:ext uri="{FF2B5EF4-FFF2-40B4-BE49-F238E27FC236}">
                  <a16:creationId xmlns:a16="http://schemas.microsoft.com/office/drawing/2014/main" xmlns="" id="{10E36E69-D426-4260-BEC1-1D5F28F955D0}"/>
                </a:ext>
              </a:extLst>
            </p:cNvPr>
            <p:cNvGrpSpPr/>
            <p:nvPr/>
          </p:nvGrpSpPr>
          <p:grpSpPr>
            <a:xfrm>
              <a:off x="7172736" y="2248343"/>
              <a:ext cx="464540" cy="238493"/>
              <a:chOff x="6724745" y="3822100"/>
              <a:chExt cx="2019570" cy="1032376"/>
            </a:xfrm>
          </p:grpSpPr>
          <p:sp>
            <p:nvSpPr>
              <p:cNvPr id="253" name="Rectangle 74">
                <a:extLst>
                  <a:ext uri="{FF2B5EF4-FFF2-40B4-BE49-F238E27FC236}">
                    <a16:creationId xmlns:a16="http://schemas.microsoft.com/office/drawing/2014/main" xmlns="" id="{4C8BB99B-405C-4414-8FED-62F44542FCD0}"/>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54" name="Rectangle 253">
                <a:extLst>
                  <a:ext uri="{FF2B5EF4-FFF2-40B4-BE49-F238E27FC236}">
                    <a16:creationId xmlns:a16="http://schemas.microsoft.com/office/drawing/2014/main" xmlns="" id="{798E4AA9-2DAD-4551-8051-D4807A689CC7}"/>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55" name="Rectangle 312">
                <a:extLst>
                  <a:ext uri="{FF2B5EF4-FFF2-40B4-BE49-F238E27FC236}">
                    <a16:creationId xmlns:a16="http://schemas.microsoft.com/office/drawing/2014/main" xmlns="" id="{0DF109B8-6CFA-4FBB-B1CB-68F216372511}"/>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256" name="Group 255">
                <a:extLst>
                  <a:ext uri="{FF2B5EF4-FFF2-40B4-BE49-F238E27FC236}">
                    <a16:creationId xmlns:a16="http://schemas.microsoft.com/office/drawing/2014/main" xmlns="" id="{1B8BF3C9-DC05-4034-87A1-F86C29EC4F31}"/>
                  </a:ext>
                </a:extLst>
              </p:cNvPr>
              <p:cNvGrpSpPr/>
              <p:nvPr/>
            </p:nvGrpSpPr>
            <p:grpSpPr>
              <a:xfrm>
                <a:off x="7283842" y="3822100"/>
                <a:ext cx="569996" cy="538642"/>
                <a:chOff x="7163057" y="2741209"/>
                <a:chExt cx="569996" cy="538642"/>
              </a:xfrm>
            </p:grpSpPr>
            <p:sp>
              <p:nvSpPr>
                <p:cNvPr id="275" name="Rectangle 274">
                  <a:extLst>
                    <a:ext uri="{FF2B5EF4-FFF2-40B4-BE49-F238E27FC236}">
                      <a16:creationId xmlns:a16="http://schemas.microsoft.com/office/drawing/2014/main" xmlns="" id="{19E21B62-A97C-4653-BB07-41395469A7E6}"/>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6" name="Rectangle 312">
                  <a:extLst>
                    <a:ext uri="{FF2B5EF4-FFF2-40B4-BE49-F238E27FC236}">
                      <a16:creationId xmlns:a16="http://schemas.microsoft.com/office/drawing/2014/main" xmlns="" id="{40EC1AF0-BD37-46BC-827E-7998B2D6A20F}"/>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7" name="Rectangle 74">
                  <a:extLst>
                    <a:ext uri="{FF2B5EF4-FFF2-40B4-BE49-F238E27FC236}">
                      <a16:creationId xmlns:a16="http://schemas.microsoft.com/office/drawing/2014/main" xmlns="" id="{4DC465B9-1F1A-441E-9E71-164DA49D14E6}"/>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8" name="Rectangle 277">
                  <a:extLst>
                    <a:ext uri="{FF2B5EF4-FFF2-40B4-BE49-F238E27FC236}">
                      <a16:creationId xmlns:a16="http://schemas.microsoft.com/office/drawing/2014/main" xmlns="" id="{A7FA53B0-4DE6-4D44-A8BB-0681B4FA237C}"/>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9" name="Rectangle 312">
                  <a:extLst>
                    <a:ext uri="{FF2B5EF4-FFF2-40B4-BE49-F238E27FC236}">
                      <a16:creationId xmlns:a16="http://schemas.microsoft.com/office/drawing/2014/main" xmlns="" id="{2A6F8E0C-64CD-49B0-AAC8-6DBE4B212F92}"/>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57" name="Group 256">
                <a:extLst>
                  <a:ext uri="{FF2B5EF4-FFF2-40B4-BE49-F238E27FC236}">
                    <a16:creationId xmlns:a16="http://schemas.microsoft.com/office/drawing/2014/main" xmlns="" id="{BBE51A94-A1B6-4EEE-9932-042AF88E0E84}"/>
                  </a:ext>
                </a:extLst>
              </p:cNvPr>
              <p:cNvGrpSpPr/>
              <p:nvPr/>
            </p:nvGrpSpPr>
            <p:grpSpPr>
              <a:xfrm>
                <a:off x="7792257" y="3836112"/>
                <a:ext cx="569996" cy="538642"/>
                <a:chOff x="7163057" y="2741209"/>
                <a:chExt cx="569996" cy="538642"/>
              </a:xfrm>
            </p:grpSpPr>
            <p:sp>
              <p:nvSpPr>
                <p:cNvPr id="270" name="Rectangle 269">
                  <a:extLst>
                    <a:ext uri="{FF2B5EF4-FFF2-40B4-BE49-F238E27FC236}">
                      <a16:creationId xmlns:a16="http://schemas.microsoft.com/office/drawing/2014/main" xmlns="" id="{029A6C0D-9BAC-4353-9C2A-CE71576EE547}"/>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1" name="Rectangle 312">
                  <a:extLst>
                    <a:ext uri="{FF2B5EF4-FFF2-40B4-BE49-F238E27FC236}">
                      <a16:creationId xmlns:a16="http://schemas.microsoft.com/office/drawing/2014/main" xmlns="" id="{1A4169BA-2AE6-4B94-B05A-22AE2A5E5982}"/>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2" name="Rectangle 74">
                  <a:extLst>
                    <a:ext uri="{FF2B5EF4-FFF2-40B4-BE49-F238E27FC236}">
                      <a16:creationId xmlns:a16="http://schemas.microsoft.com/office/drawing/2014/main" xmlns="" id="{B5F5D664-60BC-401F-B562-CB2AB13B0FE0}"/>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3" name="Rectangle 272">
                  <a:extLst>
                    <a:ext uri="{FF2B5EF4-FFF2-40B4-BE49-F238E27FC236}">
                      <a16:creationId xmlns:a16="http://schemas.microsoft.com/office/drawing/2014/main" xmlns="" id="{36F22216-5E83-43BE-A995-3D3A7CAAC9B3}"/>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74" name="Rectangle 312">
                  <a:extLst>
                    <a:ext uri="{FF2B5EF4-FFF2-40B4-BE49-F238E27FC236}">
                      <a16:creationId xmlns:a16="http://schemas.microsoft.com/office/drawing/2014/main" xmlns="" id="{B5D0EE32-0FE3-49F9-907C-AC6B6769534F}"/>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58" name="Group 257">
                <a:extLst>
                  <a:ext uri="{FF2B5EF4-FFF2-40B4-BE49-F238E27FC236}">
                    <a16:creationId xmlns:a16="http://schemas.microsoft.com/office/drawing/2014/main" xmlns="" id="{C59DE630-AAFE-4600-9B2D-B733DF0B2580}"/>
                  </a:ext>
                </a:extLst>
              </p:cNvPr>
              <p:cNvGrpSpPr/>
              <p:nvPr/>
            </p:nvGrpSpPr>
            <p:grpSpPr>
              <a:xfrm>
                <a:off x="7135528" y="4009340"/>
                <a:ext cx="569996" cy="538642"/>
                <a:chOff x="7163057" y="2741209"/>
                <a:chExt cx="569996" cy="538642"/>
              </a:xfrm>
            </p:grpSpPr>
            <p:sp>
              <p:nvSpPr>
                <p:cNvPr id="265" name="Rectangle 264">
                  <a:extLst>
                    <a:ext uri="{FF2B5EF4-FFF2-40B4-BE49-F238E27FC236}">
                      <a16:creationId xmlns:a16="http://schemas.microsoft.com/office/drawing/2014/main" xmlns="" id="{AE4A9E55-C3A4-4592-84FE-83942BDEC219}"/>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6" name="Rectangle 312">
                  <a:extLst>
                    <a:ext uri="{FF2B5EF4-FFF2-40B4-BE49-F238E27FC236}">
                      <a16:creationId xmlns:a16="http://schemas.microsoft.com/office/drawing/2014/main" xmlns="" id="{EB9359F4-3BC0-4736-B887-834242E09820}"/>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7" name="Rectangle 74">
                  <a:extLst>
                    <a:ext uri="{FF2B5EF4-FFF2-40B4-BE49-F238E27FC236}">
                      <a16:creationId xmlns:a16="http://schemas.microsoft.com/office/drawing/2014/main" xmlns="" id="{0A984113-B316-40EB-B271-2D1559B20C50}"/>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8" name="Rectangle 267">
                  <a:extLst>
                    <a:ext uri="{FF2B5EF4-FFF2-40B4-BE49-F238E27FC236}">
                      <a16:creationId xmlns:a16="http://schemas.microsoft.com/office/drawing/2014/main" xmlns="" id="{5CA32E27-1092-4850-9251-D657C0115C67}"/>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9" name="Rectangle 312">
                  <a:extLst>
                    <a:ext uri="{FF2B5EF4-FFF2-40B4-BE49-F238E27FC236}">
                      <a16:creationId xmlns:a16="http://schemas.microsoft.com/office/drawing/2014/main" xmlns="" id="{863B0924-CDA5-40C1-BD91-ADB87427A2F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59" name="Group 258">
                <a:extLst>
                  <a:ext uri="{FF2B5EF4-FFF2-40B4-BE49-F238E27FC236}">
                    <a16:creationId xmlns:a16="http://schemas.microsoft.com/office/drawing/2014/main" xmlns="" id="{A1304563-9CEA-4B05-8C05-715F19FD057D}"/>
                  </a:ext>
                </a:extLst>
              </p:cNvPr>
              <p:cNvGrpSpPr/>
              <p:nvPr/>
            </p:nvGrpSpPr>
            <p:grpSpPr>
              <a:xfrm>
                <a:off x="7648076" y="4009340"/>
                <a:ext cx="569996" cy="538642"/>
                <a:chOff x="7163057" y="2741209"/>
                <a:chExt cx="569996" cy="538642"/>
              </a:xfrm>
            </p:grpSpPr>
            <p:sp>
              <p:nvSpPr>
                <p:cNvPr id="260" name="Rectangle 259">
                  <a:extLst>
                    <a:ext uri="{FF2B5EF4-FFF2-40B4-BE49-F238E27FC236}">
                      <a16:creationId xmlns:a16="http://schemas.microsoft.com/office/drawing/2014/main" xmlns="" id="{D0631130-4D23-4088-8517-A9A8E231CB7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1" name="Rectangle 312">
                  <a:extLst>
                    <a:ext uri="{FF2B5EF4-FFF2-40B4-BE49-F238E27FC236}">
                      <a16:creationId xmlns:a16="http://schemas.microsoft.com/office/drawing/2014/main" xmlns="" id="{9D8D7344-CFDA-4BBD-A989-73ABA021A8B9}"/>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2" name="Rectangle 74">
                  <a:extLst>
                    <a:ext uri="{FF2B5EF4-FFF2-40B4-BE49-F238E27FC236}">
                      <a16:creationId xmlns:a16="http://schemas.microsoft.com/office/drawing/2014/main" xmlns="" id="{4E4820BC-5EBA-411F-83B4-C050402C246E}"/>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3" name="Rectangle 262">
                  <a:extLst>
                    <a:ext uri="{FF2B5EF4-FFF2-40B4-BE49-F238E27FC236}">
                      <a16:creationId xmlns:a16="http://schemas.microsoft.com/office/drawing/2014/main" xmlns="" id="{435C7F46-2EC5-438F-9BB4-D17DDEAD34EF}"/>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64" name="Rectangle 312">
                  <a:extLst>
                    <a:ext uri="{FF2B5EF4-FFF2-40B4-BE49-F238E27FC236}">
                      <a16:creationId xmlns:a16="http://schemas.microsoft.com/office/drawing/2014/main" xmlns="" id="{CBFB5332-5466-4E8E-8577-1F9DB053AF54}"/>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69" name="Group 168">
              <a:extLst>
                <a:ext uri="{FF2B5EF4-FFF2-40B4-BE49-F238E27FC236}">
                  <a16:creationId xmlns:a16="http://schemas.microsoft.com/office/drawing/2014/main" xmlns="" id="{8A695E0E-3FDE-470A-BC14-7667B7B817F5}"/>
                </a:ext>
              </a:extLst>
            </p:cNvPr>
            <p:cNvGrpSpPr/>
            <p:nvPr/>
          </p:nvGrpSpPr>
          <p:grpSpPr>
            <a:xfrm>
              <a:off x="7177526" y="2118981"/>
              <a:ext cx="464540" cy="238493"/>
              <a:chOff x="6724745" y="3822100"/>
              <a:chExt cx="2019570" cy="1032376"/>
            </a:xfrm>
          </p:grpSpPr>
          <p:sp>
            <p:nvSpPr>
              <p:cNvPr id="226" name="Rectangle 74">
                <a:extLst>
                  <a:ext uri="{FF2B5EF4-FFF2-40B4-BE49-F238E27FC236}">
                    <a16:creationId xmlns:a16="http://schemas.microsoft.com/office/drawing/2014/main" xmlns="" id="{AC692EFE-CC92-48DD-8DE3-27B65297AEF6}"/>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27" name="Rectangle 226">
                <a:extLst>
                  <a:ext uri="{FF2B5EF4-FFF2-40B4-BE49-F238E27FC236}">
                    <a16:creationId xmlns:a16="http://schemas.microsoft.com/office/drawing/2014/main" xmlns="" id="{11BD411C-56C3-4489-8C31-BFB307419483}"/>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28" name="Rectangle 312">
                <a:extLst>
                  <a:ext uri="{FF2B5EF4-FFF2-40B4-BE49-F238E27FC236}">
                    <a16:creationId xmlns:a16="http://schemas.microsoft.com/office/drawing/2014/main" xmlns="" id="{281F1D01-70A6-4A9B-B2E5-B879741797E9}"/>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229" name="Group 228">
                <a:extLst>
                  <a:ext uri="{FF2B5EF4-FFF2-40B4-BE49-F238E27FC236}">
                    <a16:creationId xmlns:a16="http://schemas.microsoft.com/office/drawing/2014/main" xmlns="" id="{D2D8E122-8ABE-43D9-AF79-5D275FB0458F}"/>
                  </a:ext>
                </a:extLst>
              </p:cNvPr>
              <p:cNvGrpSpPr/>
              <p:nvPr/>
            </p:nvGrpSpPr>
            <p:grpSpPr>
              <a:xfrm>
                <a:off x="7283842" y="3822100"/>
                <a:ext cx="569996" cy="538642"/>
                <a:chOff x="7163057" y="2741209"/>
                <a:chExt cx="569996" cy="538642"/>
              </a:xfrm>
            </p:grpSpPr>
            <p:sp>
              <p:nvSpPr>
                <p:cNvPr id="248" name="Rectangle 247">
                  <a:extLst>
                    <a:ext uri="{FF2B5EF4-FFF2-40B4-BE49-F238E27FC236}">
                      <a16:creationId xmlns:a16="http://schemas.microsoft.com/office/drawing/2014/main" xmlns="" id="{AAE1165E-3FB4-464C-8367-606FE19B92A7}"/>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9" name="Rectangle 312">
                  <a:extLst>
                    <a:ext uri="{FF2B5EF4-FFF2-40B4-BE49-F238E27FC236}">
                      <a16:creationId xmlns:a16="http://schemas.microsoft.com/office/drawing/2014/main" xmlns="" id="{E47B51BB-A7BD-43D3-B1DF-49C8A455C03F}"/>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50" name="Rectangle 74">
                  <a:extLst>
                    <a:ext uri="{FF2B5EF4-FFF2-40B4-BE49-F238E27FC236}">
                      <a16:creationId xmlns:a16="http://schemas.microsoft.com/office/drawing/2014/main" xmlns="" id="{32AC0AEA-BD29-4481-899F-ED338CCB552F}"/>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51" name="Rectangle 250">
                  <a:extLst>
                    <a:ext uri="{FF2B5EF4-FFF2-40B4-BE49-F238E27FC236}">
                      <a16:creationId xmlns:a16="http://schemas.microsoft.com/office/drawing/2014/main" xmlns="" id="{2121CECC-2D41-46E7-ACBE-A224AF47390B}"/>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52" name="Rectangle 312">
                  <a:extLst>
                    <a:ext uri="{FF2B5EF4-FFF2-40B4-BE49-F238E27FC236}">
                      <a16:creationId xmlns:a16="http://schemas.microsoft.com/office/drawing/2014/main" xmlns="" id="{13F54036-16E1-483D-BC77-944D2AA903B5}"/>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30" name="Group 229">
                <a:extLst>
                  <a:ext uri="{FF2B5EF4-FFF2-40B4-BE49-F238E27FC236}">
                    <a16:creationId xmlns:a16="http://schemas.microsoft.com/office/drawing/2014/main" xmlns="" id="{D01D800E-68C4-4588-BC4F-8755D0EDADB3}"/>
                  </a:ext>
                </a:extLst>
              </p:cNvPr>
              <p:cNvGrpSpPr/>
              <p:nvPr/>
            </p:nvGrpSpPr>
            <p:grpSpPr>
              <a:xfrm>
                <a:off x="7792257" y="3836112"/>
                <a:ext cx="569996" cy="538642"/>
                <a:chOff x="7163057" y="2741209"/>
                <a:chExt cx="569996" cy="538642"/>
              </a:xfrm>
            </p:grpSpPr>
            <p:sp>
              <p:nvSpPr>
                <p:cNvPr id="243" name="Rectangle 242">
                  <a:extLst>
                    <a:ext uri="{FF2B5EF4-FFF2-40B4-BE49-F238E27FC236}">
                      <a16:creationId xmlns:a16="http://schemas.microsoft.com/office/drawing/2014/main" xmlns="" id="{459EA522-3B9D-4284-AB36-45CE381BFCE9}"/>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4" name="Rectangle 312">
                  <a:extLst>
                    <a:ext uri="{FF2B5EF4-FFF2-40B4-BE49-F238E27FC236}">
                      <a16:creationId xmlns:a16="http://schemas.microsoft.com/office/drawing/2014/main" xmlns="" id="{7E53CE9B-38F4-4738-ABE0-D1A9E41442DF}"/>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5" name="Rectangle 74">
                  <a:extLst>
                    <a:ext uri="{FF2B5EF4-FFF2-40B4-BE49-F238E27FC236}">
                      <a16:creationId xmlns:a16="http://schemas.microsoft.com/office/drawing/2014/main" xmlns="" id="{B9C3E6ED-C4B5-4F06-8DB9-BC37562293E4}"/>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6" name="Rectangle 245">
                  <a:extLst>
                    <a:ext uri="{FF2B5EF4-FFF2-40B4-BE49-F238E27FC236}">
                      <a16:creationId xmlns:a16="http://schemas.microsoft.com/office/drawing/2014/main" xmlns="" id="{1B700F45-82DE-4572-BE37-1C27F6E55A34}"/>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7" name="Rectangle 312">
                  <a:extLst>
                    <a:ext uri="{FF2B5EF4-FFF2-40B4-BE49-F238E27FC236}">
                      <a16:creationId xmlns:a16="http://schemas.microsoft.com/office/drawing/2014/main" xmlns="" id="{A775E630-92AC-4877-B273-2E37DD8056B0}"/>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31" name="Group 230">
                <a:extLst>
                  <a:ext uri="{FF2B5EF4-FFF2-40B4-BE49-F238E27FC236}">
                    <a16:creationId xmlns:a16="http://schemas.microsoft.com/office/drawing/2014/main" xmlns="" id="{74A5561F-D836-4FFD-B372-47D842AE67A1}"/>
                  </a:ext>
                </a:extLst>
              </p:cNvPr>
              <p:cNvGrpSpPr/>
              <p:nvPr/>
            </p:nvGrpSpPr>
            <p:grpSpPr>
              <a:xfrm>
                <a:off x="7135528" y="4009340"/>
                <a:ext cx="569996" cy="538642"/>
                <a:chOff x="7163057" y="2741209"/>
                <a:chExt cx="569996" cy="538642"/>
              </a:xfrm>
            </p:grpSpPr>
            <p:sp>
              <p:nvSpPr>
                <p:cNvPr id="238" name="Rectangle 237">
                  <a:extLst>
                    <a:ext uri="{FF2B5EF4-FFF2-40B4-BE49-F238E27FC236}">
                      <a16:creationId xmlns:a16="http://schemas.microsoft.com/office/drawing/2014/main" xmlns="" id="{F9254BA7-5F8E-4CAA-AC3E-C4AAFD876FB6}"/>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39" name="Rectangle 312">
                  <a:extLst>
                    <a:ext uri="{FF2B5EF4-FFF2-40B4-BE49-F238E27FC236}">
                      <a16:creationId xmlns:a16="http://schemas.microsoft.com/office/drawing/2014/main" xmlns="" id="{855BDDAE-4A07-4D7A-9BBA-D309BED15931}"/>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0" name="Rectangle 74">
                  <a:extLst>
                    <a:ext uri="{FF2B5EF4-FFF2-40B4-BE49-F238E27FC236}">
                      <a16:creationId xmlns:a16="http://schemas.microsoft.com/office/drawing/2014/main" xmlns="" id="{E22474B0-63B5-464C-B6DD-5E9412AAFF98}"/>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1" name="Rectangle 240">
                  <a:extLst>
                    <a:ext uri="{FF2B5EF4-FFF2-40B4-BE49-F238E27FC236}">
                      <a16:creationId xmlns:a16="http://schemas.microsoft.com/office/drawing/2014/main" xmlns="" id="{14439F81-1846-4A25-8447-4FA444545BD0}"/>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42" name="Rectangle 312">
                  <a:extLst>
                    <a:ext uri="{FF2B5EF4-FFF2-40B4-BE49-F238E27FC236}">
                      <a16:creationId xmlns:a16="http://schemas.microsoft.com/office/drawing/2014/main" xmlns="" id="{E011054A-8007-4D2F-8E1B-0F04342CA56F}"/>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32" name="Group 231">
                <a:extLst>
                  <a:ext uri="{FF2B5EF4-FFF2-40B4-BE49-F238E27FC236}">
                    <a16:creationId xmlns:a16="http://schemas.microsoft.com/office/drawing/2014/main" xmlns="" id="{6D43F454-B2D8-4E1E-99A7-91F17C5B6DD5}"/>
                  </a:ext>
                </a:extLst>
              </p:cNvPr>
              <p:cNvGrpSpPr/>
              <p:nvPr/>
            </p:nvGrpSpPr>
            <p:grpSpPr>
              <a:xfrm>
                <a:off x="7648076" y="4009340"/>
                <a:ext cx="569996" cy="538642"/>
                <a:chOff x="7163057" y="2741209"/>
                <a:chExt cx="569996" cy="538642"/>
              </a:xfrm>
            </p:grpSpPr>
            <p:sp>
              <p:nvSpPr>
                <p:cNvPr id="233" name="Rectangle 232">
                  <a:extLst>
                    <a:ext uri="{FF2B5EF4-FFF2-40B4-BE49-F238E27FC236}">
                      <a16:creationId xmlns:a16="http://schemas.microsoft.com/office/drawing/2014/main" xmlns="" id="{59E0A6CE-9750-4E49-BC48-9C88AA6A42E4}"/>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34" name="Rectangle 312">
                  <a:extLst>
                    <a:ext uri="{FF2B5EF4-FFF2-40B4-BE49-F238E27FC236}">
                      <a16:creationId xmlns:a16="http://schemas.microsoft.com/office/drawing/2014/main" xmlns="" id="{1DF7A66A-D262-43EC-A62A-5908340CEDFA}"/>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35" name="Rectangle 74">
                  <a:extLst>
                    <a:ext uri="{FF2B5EF4-FFF2-40B4-BE49-F238E27FC236}">
                      <a16:creationId xmlns:a16="http://schemas.microsoft.com/office/drawing/2014/main" xmlns="" id="{01D3AF0D-1CE9-4284-BC54-543763040BF7}"/>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36" name="Rectangle 235">
                  <a:extLst>
                    <a:ext uri="{FF2B5EF4-FFF2-40B4-BE49-F238E27FC236}">
                      <a16:creationId xmlns:a16="http://schemas.microsoft.com/office/drawing/2014/main" xmlns="" id="{EBEED27F-00F4-4C91-AC05-5FF656D01A6A}"/>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37" name="Rectangle 312">
                  <a:extLst>
                    <a:ext uri="{FF2B5EF4-FFF2-40B4-BE49-F238E27FC236}">
                      <a16:creationId xmlns:a16="http://schemas.microsoft.com/office/drawing/2014/main" xmlns="" id="{D4373D2F-8E34-4D7D-9A1D-602BAF06AC47}"/>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70" name="Group 169">
              <a:extLst>
                <a:ext uri="{FF2B5EF4-FFF2-40B4-BE49-F238E27FC236}">
                  <a16:creationId xmlns:a16="http://schemas.microsoft.com/office/drawing/2014/main" xmlns="" id="{ACEB2806-FC24-4175-8DA8-7DF55E6C9BA6}"/>
                </a:ext>
              </a:extLst>
            </p:cNvPr>
            <p:cNvGrpSpPr/>
            <p:nvPr/>
          </p:nvGrpSpPr>
          <p:grpSpPr>
            <a:xfrm>
              <a:off x="7177526" y="1989623"/>
              <a:ext cx="464540" cy="238493"/>
              <a:chOff x="6724745" y="3822100"/>
              <a:chExt cx="2019570" cy="1032376"/>
            </a:xfrm>
          </p:grpSpPr>
          <p:sp>
            <p:nvSpPr>
              <p:cNvPr id="199" name="Rectangle 74">
                <a:extLst>
                  <a:ext uri="{FF2B5EF4-FFF2-40B4-BE49-F238E27FC236}">
                    <a16:creationId xmlns:a16="http://schemas.microsoft.com/office/drawing/2014/main" xmlns="" id="{49169A04-36B0-43AD-930F-BF0276DEBE8E}"/>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00" name="Rectangle 199">
                <a:extLst>
                  <a:ext uri="{FF2B5EF4-FFF2-40B4-BE49-F238E27FC236}">
                    <a16:creationId xmlns:a16="http://schemas.microsoft.com/office/drawing/2014/main" xmlns="" id="{90F5265E-9A14-4A20-814B-79EFAC011038}"/>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01" name="Rectangle 312">
                <a:extLst>
                  <a:ext uri="{FF2B5EF4-FFF2-40B4-BE49-F238E27FC236}">
                    <a16:creationId xmlns:a16="http://schemas.microsoft.com/office/drawing/2014/main" xmlns="" id="{9B4FB08F-23F7-4950-ABA5-B08ACCBD59BE}"/>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202" name="Group 201">
                <a:extLst>
                  <a:ext uri="{FF2B5EF4-FFF2-40B4-BE49-F238E27FC236}">
                    <a16:creationId xmlns:a16="http://schemas.microsoft.com/office/drawing/2014/main" xmlns="" id="{DBA4D374-1018-406B-8140-8D764E45D75C}"/>
                  </a:ext>
                </a:extLst>
              </p:cNvPr>
              <p:cNvGrpSpPr/>
              <p:nvPr/>
            </p:nvGrpSpPr>
            <p:grpSpPr>
              <a:xfrm>
                <a:off x="7283842" y="3822100"/>
                <a:ext cx="569996" cy="538642"/>
                <a:chOff x="7163057" y="2741209"/>
                <a:chExt cx="569996" cy="538642"/>
              </a:xfrm>
            </p:grpSpPr>
            <p:sp>
              <p:nvSpPr>
                <p:cNvPr id="221" name="Rectangle 220">
                  <a:extLst>
                    <a:ext uri="{FF2B5EF4-FFF2-40B4-BE49-F238E27FC236}">
                      <a16:creationId xmlns:a16="http://schemas.microsoft.com/office/drawing/2014/main" xmlns="" id="{AEE6FF52-FE3C-4BAC-8C67-D60FF4D04AE0}"/>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22" name="Rectangle 312">
                  <a:extLst>
                    <a:ext uri="{FF2B5EF4-FFF2-40B4-BE49-F238E27FC236}">
                      <a16:creationId xmlns:a16="http://schemas.microsoft.com/office/drawing/2014/main" xmlns="" id="{95710CAD-BC1C-4F3B-AB87-70FBABD1D7AF}"/>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23" name="Rectangle 74">
                  <a:extLst>
                    <a:ext uri="{FF2B5EF4-FFF2-40B4-BE49-F238E27FC236}">
                      <a16:creationId xmlns:a16="http://schemas.microsoft.com/office/drawing/2014/main" xmlns="" id="{B7FB3E28-F658-4747-97EF-2717A2F3920D}"/>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24" name="Rectangle 223">
                  <a:extLst>
                    <a:ext uri="{FF2B5EF4-FFF2-40B4-BE49-F238E27FC236}">
                      <a16:creationId xmlns:a16="http://schemas.microsoft.com/office/drawing/2014/main" xmlns="" id="{C1CA15FA-C8FD-4C74-B56D-39C49892C828}"/>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25" name="Rectangle 312">
                  <a:extLst>
                    <a:ext uri="{FF2B5EF4-FFF2-40B4-BE49-F238E27FC236}">
                      <a16:creationId xmlns:a16="http://schemas.microsoft.com/office/drawing/2014/main" xmlns="" id="{268A380F-6ED1-4D3A-AD72-649A08503C32}"/>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03" name="Group 202">
                <a:extLst>
                  <a:ext uri="{FF2B5EF4-FFF2-40B4-BE49-F238E27FC236}">
                    <a16:creationId xmlns:a16="http://schemas.microsoft.com/office/drawing/2014/main" xmlns="" id="{8AA82488-A8C4-4BB3-A6B2-672038FCB397}"/>
                  </a:ext>
                </a:extLst>
              </p:cNvPr>
              <p:cNvGrpSpPr/>
              <p:nvPr/>
            </p:nvGrpSpPr>
            <p:grpSpPr>
              <a:xfrm>
                <a:off x="7792257" y="3836112"/>
                <a:ext cx="569996" cy="538642"/>
                <a:chOff x="7163057" y="2741209"/>
                <a:chExt cx="569996" cy="538642"/>
              </a:xfrm>
            </p:grpSpPr>
            <p:sp>
              <p:nvSpPr>
                <p:cNvPr id="216" name="Rectangle 215">
                  <a:extLst>
                    <a:ext uri="{FF2B5EF4-FFF2-40B4-BE49-F238E27FC236}">
                      <a16:creationId xmlns:a16="http://schemas.microsoft.com/office/drawing/2014/main" xmlns="" id="{06256784-DB60-4455-BCAD-DC4BEDDE6F49}"/>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7" name="Rectangle 312">
                  <a:extLst>
                    <a:ext uri="{FF2B5EF4-FFF2-40B4-BE49-F238E27FC236}">
                      <a16:creationId xmlns:a16="http://schemas.microsoft.com/office/drawing/2014/main" xmlns="" id="{68673105-F4DE-4C13-B69D-DC2B878CE3F1}"/>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8" name="Rectangle 74">
                  <a:extLst>
                    <a:ext uri="{FF2B5EF4-FFF2-40B4-BE49-F238E27FC236}">
                      <a16:creationId xmlns:a16="http://schemas.microsoft.com/office/drawing/2014/main" xmlns="" id="{860B485F-116C-44D4-BC70-2E9E73306EA3}"/>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9" name="Rectangle 218">
                  <a:extLst>
                    <a:ext uri="{FF2B5EF4-FFF2-40B4-BE49-F238E27FC236}">
                      <a16:creationId xmlns:a16="http://schemas.microsoft.com/office/drawing/2014/main" xmlns="" id="{0DF405A6-9748-4CE8-BDBC-F62F795C3EA2}"/>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20" name="Rectangle 312">
                  <a:extLst>
                    <a:ext uri="{FF2B5EF4-FFF2-40B4-BE49-F238E27FC236}">
                      <a16:creationId xmlns:a16="http://schemas.microsoft.com/office/drawing/2014/main" xmlns="" id="{70D95E49-F501-4BB4-B20A-5300C43E0FB8}"/>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04" name="Group 203">
                <a:extLst>
                  <a:ext uri="{FF2B5EF4-FFF2-40B4-BE49-F238E27FC236}">
                    <a16:creationId xmlns:a16="http://schemas.microsoft.com/office/drawing/2014/main" xmlns="" id="{8FB74155-324F-4EA5-B4BA-3EDA2AA94362}"/>
                  </a:ext>
                </a:extLst>
              </p:cNvPr>
              <p:cNvGrpSpPr/>
              <p:nvPr/>
            </p:nvGrpSpPr>
            <p:grpSpPr>
              <a:xfrm>
                <a:off x="7135528" y="4009340"/>
                <a:ext cx="569996" cy="538642"/>
                <a:chOff x="7163057" y="2741209"/>
                <a:chExt cx="569996" cy="538642"/>
              </a:xfrm>
            </p:grpSpPr>
            <p:sp>
              <p:nvSpPr>
                <p:cNvPr id="211" name="Rectangle 210">
                  <a:extLst>
                    <a:ext uri="{FF2B5EF4-FFF2-40B4-BE49-F238E27FC236}">
                      <a16:creationId xmlns:a16="http://schemas.microsoft.com/office/drawing/2014/main" xmlns="" id="{FD45D75B-08E0-4196-8FDF-A224285F9057}"/>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2" name="Rectangle 312">
                  <a:extLst>
                    <a:ext uri="{FF2B5EF4-FFF2-40B4-BE49-F238E27FC236}">
                      <a16:creationId xmlns:a16="http://schemas.microsoft.com/office/drawing/2014/main" xmlns="" id="{000AAD72-2952-4092-9ACB-4C3A499AF218}"/>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3" name="Rectangle 74">
                  <a:extLst>
                    <a:ext uri="{FF2B5EF4-FFF2-40B4-BE49-F238E27FC236}">
                      <a16:creationId xmlns:a16="http://schemas.microsoft.com/office/drawing/2014/main" xmlns="" id="{C5440369-AFF8-4CB8-9C9F-BF07A5D2A2FC}"/>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4" name="Rectangle 213">
                  <a:extLst>
                    <a:ext uri="{FF2B5EF4-FFF2-40B4-BE49-F238E27FC236}">
                      <a16:creationId xmlns:a16="http://schemas.microsoft.com/office/drawing/2014/main" xmlns="" id="{055EF9FC-5CA0-48A5-AA97-B52FF419AF71}"/>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5" name="Rectangle 312">
                  <a:extLst>
                    <a:ext uri="{FF2B5EF4-FFF2-40B4-BE49-F238E27FC236}">
                      <a16:creationId xmlns:a16="http://schemas.microsoft.com/office/drawing/2014/main" xmlns="" id="{6EAC7522-35C2-4988-B9FA-31CD5D397F2A}"/>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205" name="Group 204">
                <a:extLst>
                  <a:ext uri="{FF2B5EF4-FFF2-40B4-BE49-F238E27FC236}">
                    <a16:creationId xmlns:a16="http://schemas.microsoft.com/office/drawing/2014/main" xmlns="" id="{76F66A72-185D-474B-ADF3-8A0381CBDC93}"/>
                  </a:ext>
                </a:extLst>
              </p:cNvPr>
              <p:cNvGrpSpPr/>
              <p:nvPr/>
            </p:nvGrpSpPr>
            <p:grpSpPr>
              <a:xfrm>
                <a:off x="7648076" y="4009340"/>
                <a:ext cx="569996" cy="538642"/>
                <a:chOff x="7163057" y="2741209"/>
                <a:chExt cx="569996" cy="538642"/>
              </a:xfrm>
            </p:grpSpPr>
            <p:sp>
              <p:nvSpPr>
                <p:cNvPr id="206" name="Rectangle 205">
                  <a:extLst>
                    <a:ext uri="{FF2B5EF4-FFF2-40B4-BE49-F238E27FC236}">
                      <a16:creationId xmlns:a16="http://schemas.microsoft.com/office/drawing/2014/main" xmlns="" id="{71745CDF-EE3C-4048-AE5F-A63BE3CB03F8}"/>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07" name="Rectangle 312">
                  <a:extLst>
                    <a:ext uri="{FF2B5EF4-FFF2-40B4-BE49-F238E27FC236}">
                      <a16:creationId xmlns:a16="http://schemas.microsoft.com/office/drawing/2014/main" xmlns="" id="{7B5BDD3A-BF26-4C1E-B097-31D95C73C0A5}"/>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08" name="Rectangle 74">
                  <a:extLst>
                    <a:ext uri="{FF2B5EF4-FFF2-40B4-BE49-F238E27FC236}">
                      <a16:creationId xmlns:a16="http://schemas.microsoft.com/office/drawing/2014/main" xmlns="" id="{8F6AB66A-E2D4-435D-9353-35F0A46C98CD}"/>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09" name="Rectangle 208">
                  <a:extLst>
                    <a:ext uri="{FF2B5EF4-FFF2-40B4-BE49-F238E27FC236}">
                      <a16:creationId xmlns:a16="http://schemas.microsoft.com/office/drawing/2014/main" xmlns="" id="{B0C4ABE3-A053-4398-92B3-74FD4FE01485}"/>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210" name="Rectangle 312">
                  <a:extLst>
                    <a:ext uri="{FF2B5EF4-FFF2-40B4-BE49-F238E27FC236}">
                      <a16:creationId xmlns:a16="http://schemas.microsoft.com/office/drawing/2014/main" xmlns="" id="{243B72B0-E109-4227-AFA0-931959CA8BC2}"/>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171" name="Group 170">
              <a:extLst>
                <a:ext uri="{FF2B5EF4-FFF2-40B4-BE49-F238E27FC236}">
                  <a16:creationId xmlns:a16="http://schemas.microsoft.com/office/drawing/2014/main" xmlns="" id="{B4B997F5-7055-435C-8DA2-AB81FD5074BB}"/>
                </a:ext>
              </a:extLst>
            </p:cNvPr>
            <p:cNvGrpSpPr/>
            <p:nvPr/>
          </p:nvGrpSpPr>
          <p:grpSpPr>
            <a:xfrm>
              <a:off x="7166595" y="1860263"/>
              <a:ext cx="464540" cy="238493"/>
              <a:chOff x="6724745" y="3822100"/>
              <a:chExt cx="2019570" cy="1032376"/>
            </a:xfrm>
          </p:grpSpPr>
          <p:sp>
            <p:nvSpPr>
              <p:cNvPr id="172" name="Rectangle 74">
                <a:extLst>
                  <a:ext uri="{FF2B5EF4-FFF2-40B4-BE49-F238E27FC236}">
                    <a16:creationId xmlns:a16="http://schemas.microsoft.com/office/drawing/2014/main" xmlns="" id="{84FF644F-EA64-4F62-924E-AB1BCA86217E}"/>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73" name="Rectangle 172">
                <a:extLst>
                  <a:ext uri="{FF2B5EF4-FFF2-40B4-BE49-F238E27FC236}">
                    <a16:creationId xmlns:a16="http://schemas.microsoft.com/office/drawing/2014/main" xmlns="" id="{8A1C9351-A555-466C-AACD-3FE967BCB9B3}"/>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74" name="Rectangle 312">
                <a:extLst>
                  <a:ext uri="{FF2B5EF4-FFF2-40B4-BE49-F238E27FC236}">
                    <a16:creationId xmlns:a16="http://schemas.microsoft.com/office/drawing/2014/main" xmlns="" id="{F8E1AFDC-73A4-49BE-994B-C46801FCA9A6}"/>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175" name="Group 174">
                <a:extLst>
                  <a:ext uri="{FF2B5EF4-FFF2-40B4-BE49-F238E27FC236}">
                    <a16:creationId xmlns:a16="http://schemas.microsoft.com/office/drawing/2014/main" xmlns="" id="{B26BF772-A1DA-4FF4-85DF-E169A3FC8917}"/>
                  </a:ext>
                </a:extLst>
              </p:cNvPr>
              <p:cNvGrpSpPr/>
              <p:nvPr/>
            </p:nvGrpSpPr>
            <p:grpSpPr>
              <a:xfrm>
                <a:off x="7283842" y="3822100"/>
                <a:ext cx="569996" cy="538642"/>
                <a:chOff x="7163057" y="2741209"/>
                <a:chExt cx="569996" cy="538642"/>
              </a:xfrm>
            </p:grpSpPr>
            <p:sp>
              <p:nvSpPr>
                <p:cNvPr id="194" name="Rectangle 193">
                  <a:extLst>
                    <a:ext uri="{FF2B5EF4-FFF2-40B4-BE49-F238E27FC236}">
                      <a16:creationId xmlns:a16="http://schemas.microsoft.com/office/drawing/2014/main" xmlns="" id="{A6FF3822-869A-4E79-AD53-470AA5CC7E0C}"/>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5" name="Rectangle 312">
                  <a:extLst>
                    <a:ext uri="{FF2B5EF4-FFF2-40B4-BE49-F238E27FC236}">
                      <a16:creationId xmlns:a16="http://schemas.microsoft.com/office/drawing/2014/main" xmlns="" id="{9CAC11BF-3E59-483B-9C27-3C72F83AD00C}"/>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6" name="Rectangle 74">
                  <a:extLst>
                    <a:ext uri="{FF2B5EF4-FFF2-40B4-BE49-F238E27FC236}">
                      <a16:creationId xmlns:a16="http://schemas.microsoft.com/office/drawing/2014/main" xmlns="" id="{79576F97-C6C9-4C45-80E9-4555FAA47463}"/>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7" name="Rectangle 196">
                  <a:extLst>
                    <a:ext uri="{FF2B5EF4-FFF2-40B4-BE49-F238E27FC236}">
                      <a16:creationId xmlns:a16="http://schemas.microsoft.com/office/drawing/2014/main" xmlns="" id="{9C757C5D-8A71-4A1C-AA34-22A8A6970E20}"/>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8" name="Rectangle 312">
                  <a:extLst>
                    <a:ext uri="{FF2B5EF4-FFF2-40B4-BE49-F238E27FC236}">
                      <a16:creationId xmlns:a16="http://schemas.microsoft.com/office/drawing/2014/main" xmlns="" id="{A5924A5D-FA80-4B26-9A47-6874A985B458}"/>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76" name="Group 175">
                <a:extLst>
                  <a:ext uri="{FF2B5EF4-FFF2-40B4-BE49-F238E27FC236}">
                    <a16:creationId xmlns:a16="http://schemas.microsoft.com/office/drawing/2014/main" xmlns="" id="{7E6A48B8-34E5-4031-8A19-C8D0663DB68E}"/>
                  </a:ext>
                </a:extLst>
              </p:cNvPr>
              <p:cNvGrpSpPr/>
              <p:nvPr/>
            </p:nvGrpSpPr>
            <p:grpSpPr>
              <a:xfrm>
                <a:off x="7792257" y="3836112"/>
                <a:ext cx="569996" cy="538642"/>
                <a:chOff x="7163057" y="2741209"/>
                <a:chExt cx="569996" cy="538642"/>
              </a:xfrm>
            </p:grpSpPr>
            <p:sp>
              <p:nvSpPr>
                <p:cNvPr id="189" name="Rectangle 188">
                  <a:extLst>
                    <a:ext uri="{FF2B5EF4-FFF2-40B4-BE49-F238E27FC236}">
                      <a16:creationId xmlns:a16="http://schemas.microsoft.com/office/drawing/2014/main" xmlns="" id="{D1382BA9-BB7D-4DF6-93D5-11313D5F2268}"/>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0" name="Rectangle 312">
                  <a:extLst>
                    <a:ext uri="{FF2B5EF4-FFF2-40B4-BE49-F238E27FC236}">
                      <a16:creationId xmlns:a16="http://schemas.microsoft.com/office/drawing/2014/main" xmlns="" id="{8B68813B-D941-4579-804E-32A61BEBA852}"/>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1" name="Rectangle 74">
                  <a:extLst>
                    <a:ext uri="{FF2B5EF4-FFF2-40B4-BE49-F238E27FC236}">
                      <a16:creationId xmlns:a16="http://schemas.microsoft.com/office/drawing/2014/main" xmlns="" id="{674E3306-F5A1-4DE6-849F-6601A90E2769}"/>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2" name="Rectangle 191">
                  <a:extLst>
                    <a:ext uri="{FF2B5EF4-FFF2-40B4-BE49-F238E27FC236}">
                      <a16:creationId xmlns:a16="http://schemas.microsoft.com/office/drawing/2014/main" xmlns="" id="{E0742D01-80E9-4325-8682-0898F834D400}"/>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93" name="Rectangle 312">
                  <a:extLst>
                    <a:ext uri="{FF2B5EF4-FFF2-40B4-BE49-F238E27FC236}">
                      <a16:creationId xmlns:a16="http://schemas.microsoft.com/office/drawing/2014/main" xmlns="" id="{557535DE-CABB-42D6-B321-C59AB8B290CB}"/>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77" name="Group 176">
                <a:extLst>
                  <a:ext uri="{FF2B5EF4-FFF2-40B4-BE49-F238E27FC236}">
                    <a16:creationId xmlns:a16="http://schemas.microsoft.com/office/drawing/2014/main" xmlns="" id="{672AE400-F26E-49BE-8F9F-54D88D004819}"/>
                  </a:ext>
                </a:extLst>
              </p:cNvPr>
              <p:cNvGrpSpPr/>
              <p:nvPr/>
            </p:nvGrpSpPr>
            <p:grpSpPr>
              <a:xfrm>
                <a:off x="7135528" y="4009340"/>
                <a:ext cx="569996" cy="538642"/>
                <a:chOff x="7163057" y="2741209"/>
                <a:chExt cx="569996" cy="538642"/>
              </a:xfrm>
            </p:grpSpPr>
            <p:sp>
              <p:nvSpPr>
                <p:cNvPr id="184" name="Rectangle 183">
                  <a:extLst>
                    <a:ext uri="{FF2B5EF4-FFF2-40B4-BE49-F238E27FC236}">
                      <a16:creationId xmlns:a16="http://schemas.microsoft.com/office/drawing/2014/main" xmlns="" id="{4AC3DB9C-0EED-4A28-9F2A-4C6A2C8DB56C}"/>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5" name="Rectangle 312">
                  <a:extLst>
                    <a:ext uri="{FF2B5EF4-FFF2-40B4-BE49-F238E27FC236}">
                      <a16:creationId xmlns:a16="http://schemas.microsoft.com/office/drawing/2014/main" xmlns="" id="{6FCE488F-241D-4335-A508-A9153E052508}"/>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6" name="Rectangle 74">
                  <a:extLst>
                    <a:ext uri="{FF2B5EF4-FFF2-40B4-BE49-F238E27FC236}">
                      <a16:creationId xmlns:a16="http://schemas.microsoft.com/office/drawing/2014/main" xmlns="" id="{3D6864A1-4F06-4CE3-9A41-D2F950DE43DB}"/>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7" name="Rectangle 186">
                  <a:extLst>
                    <a:ext uri="{FF2B5EF4-FFF2-40B4-BE49-F238E27FC236}">
                      <a16:creationId xmlns:a16="http://schemas.microsoft.com/office/drawing/2014/main" xmlns="" id="{FDE02F23-9807-4530-BFEE-0336D4BC928A}"/>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8" name="Rectangle 312">
                  <a:extLst>
                    <a:ext uri="{FF2B5EF4-FFF2-40B4-BE49-F238E27FC236}">
                      <a16:creationId xmlns:a16="http://schemas.microsoft.com/office/drawing/2014/main" xmlns="" id="{2C683AA0-A8BA-43BB-8765-0436805455DA}"/>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178" name="Group 177">
                <a:extLst>
                  <a:ext uri="{FF2B5EF4-FFF2-40B4-BE49-F238E27FC236}">
                    <a16:creationId xmlns:a16="http://schemas.microsoft.com/office/drawing/2014/main" xmlns="" id="{4036F187-6DB5-4542-8F31-DD5215CE1B8F}"/>
                  </a:ext>
                </a:extLst>
              </p:cNvPr>
              <p:cNvGrpSpPr/>
              <p:nvPr/>
            </p:nvGrpSpPr>
            <p:grpSpPr>
              <a:xfrm>
                <a:off x="7648076" y="4009340"/>
                <a:ext cx="569996" cy="538642"/>
                <a:chOff x="7163057" y="2741209"/>
                <a:chExt cx="569996" cy="538642"/>
              </a:xfrm>
            </p:grpSpPr>
            <p:sp>
              <p:nvSpPr>
                <p:cNvPr id="179" name="Rectangle 178">
                  <a:extLst>
                    <a:ext uri="{FF2B5EF4-FFF2-40B4-BE49-F238E27FC236}">
                      <a16:creationId xmlns:a16="http://schemas.microsoft.com/office/drawing/2014/main" xmlns="" id="{A4310662-B5D8-4C5C-9836-95283D8B3912}"/>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0" name="Rectangle 312">
                  <a:extLst>
                    <a:ext uri="{FF2B5EF4-FFF2-40B4-BE49-F238E27FC236}">
                      <a16:creationId xmlns:a16="http://schemas.microsoft.com/office/drawing/2014/main" xmlns="" id="{7C510551-902A-4B1F-B522-48D78EE2F32E}"/>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1" name="Rectangle 74">
                  <a:extLst>
                    <a:ext uri="{FF2B5EF4-FFF2-40B4-BE49-F238E27FC236}">
                      <a16:creationId xmlns:a16="http://schemas.microsoft.com/office/drawing/2014/main" xmlns="" id="{01FDE45B-1788-43FD-BEAD-BAE125847D02}"/>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2" name="Rectangle 181">
                  <a:extLst>
                    <a:ext uri="{FF2B5EF4-FFF2-40B4-BE49-F238E27FC236}">
                      <a16:creationId xmlns:a16="http://schemas.microsoft.com/office/drawing/2014/main" xmlns="" id="{3493003E-15C7-4159-88A9-92AF845A0B1E}"/>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183" name="Rectangle 312">
                  <a:extLst>
                    <a:ext uri="{FF2B5EF4-FFF2-40B4-BE49-F238E27FC236}">
                      <a16:creationId xmlns:a16="http://schemas.microsoft.com/office/drawing/2014/main" xmlns="" id="{6F8084FE-C5E7-4416-BC24-43A028DC9905}"/>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grpSp>
        <p:nvGrpSpPr>
          <p:cNvPr id="388" name="Group 387">
            <a:extLst>
              <a:ext uri="{FF2B5EF4-FFF2-40B4-BE49-F238E27FC236}">
                <a16:creationId xmlns:a16="http://schemas.microsoft.com/office/drawing/2014/main" xmlns="" id="{65D4B5E0-F28D-4180-8B9C-BD65C6189949}"/>
              </a:ext>
            </a:extLst>
          </p:cNvPr>
          <p:cNvGrpSpPr>
            <a:grpSpLocks noChangeAspect="1"/>
          </p:cNvGrpSpPr>
          <p:nvPr/>
        </p:nvGrpSpPr>
        <p:grpSpPr>
          <a:xfrm>
            <a:off x="4522148" y="4321161"/>
            <a:ext cx="207265" cy="243816"/>
            <a:chOff x="1908176" y="5307013"/>
            <a:chExt cx="700088" cy="795337"/>
          </a:xfrm>
          <a:solidFill>
            <a:schemeClr val="tx1">
              <a:lumMod val="95000"/>
              <a:lumOff val="5000"/>
            </a:schemeClr>
          </a:solidFill>
          <a:effectLst>
            <a:outerShdw blurRad="50800" dist="38100" algn="l" rotWithShape="0">
              <a:prstClr val="black">
                <a:alpha val="40000"/>
              </a:prstClr>
            </a:outerShdw>
          </a:effectLst>
        </p:grpSpPr>
        <p:sp>
          <p:nvSpPr>
            <p:cNvPr id="389" name="Freeform 63">
              <a:extLst>
                <a:ext uri="{FF2B5EF4-FFF2-40B4-BE49-F238E27FC236}">
                  <a16:creationId xmlns:a16="http://schemas.microsoft.com/office/drawing/2014/main" xmlns="" id="{6459475D-70E4-4D16-A4B9-4F844ADE79B9}"/>
                </a:ext>
              </a:extLst>
            </p:cNvPr>
            <p:cNvSpPr>
              <a:spLocks/>
            </p:cNvSpPr>
            <p:nvPr/>
          </p:nvSpPr>
          <p:spPr bwMode="auto">
            <a:xfrm>
              <a:off x="1965326" y="5307013"/>
              <a:ext cx="168275" cy="193675"/>
            </a:xfrm>
            <a:custGeom>
              <a:avLst/>
              <a:gdLst>
                <a:gd name="T0" fmla="*/ 165 w 330"/>
                <a:gd name="T1" fmla="*/ 381 h 381"/>
                <a:gd name="T2" fmla="*/ 330 w 330"/>
                <a:gd name="T3" fmla="*/ 177 h 381"/>
                <a:gd name="T4" fmla="*/ 165 w 330"/>
                <a:gd name="T5" fmla="*/ 0 h 381"/>
                <a:gd name="T6" fmla="*/ 0 w 330"/>
                <a:gd name="T7" fmla="*/ 177 h 381"/>
                <a:gd name="T8" fmla="*/ 165 w 330"/>
                <a:gd name="T9" fmla="*/ 381 h 381"/>
              </a:gdLst>
              <a:ahLst/>
              <a:cxnLst>
                <a:cxn ang="0">
                  <a:pos x="T0" y="T1"/>
                </a:cxn>
                <a:cxn ang="0">
                  <a:pos x="T2" y="T3"/>
                </a:cxn>
                <a:cxn ang="0">
                  <a:pos x="T4" y="T5"/>
                </a:cxn>
                <a:cxn ang="0">
                  <a:pos x="T6" y="T7"/>
                </a:cxn>
                <a:cxn ang="0">
                  <a:pos x="T8" y="T9"/>
                </a:cxn>
              </a:cxnLst>
              <a:rect l="0" t="0" r="r" b="b"/>
              <a:pathLst>
                <a:path w="330" h="381">
                  <a:moveTo>
                    <a:pt x="165" y="381"/>
                  </a:moveTo>
                  <a:cubicBezTo>
                    <a:pt x="258" y="380"/>
                    <a:pt x="330" y="271"/>
                    <a:pt x="330" y="177"/>
                  </a:cubicBezTo>
                  <a:cubicBezTo>
                    <a:pt x="330" y="82"/>
                    <a:pt x="256" y="2"/>
                    <a:pt x="165" y="0"/>
                  </a:cubicBezTo>
                  <a:cubicBezTo>
                    <a:pt x="74" y="2"/>
                    <a:pt x="0" y="83"/>
                    <a:pt x="0" y="177"/>
                  </a:cubicBezTo>
                  <a:cubicBezTo>
                    <a:pt x="0" y="271"/>
                    <a:pt x="73" y="380"/>
                    <a:pt x="165" y="3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sp>
          <p:nvSpPr>
            <p:cNvPr id="390" name="Freeform 64">
              <a:extLst>
                <a:ext uri="{FF2B5EF4-FFF2-40B4-BE49-F238E27FC236}">
                  <a16:creationId xmlns:a16="http://schemas.microsoft.com/office/drawing/2014/main" xmlns="" id="{B07DB46F-93B1-496B-98FF-D3BD71228514}"/>
                </a:ext>
              </a:extLst>
            </p:cNvPr>
            <p:cNvSpPr>
              <a:spLocks/>
            </p:cNvSpPr>
            <p:nvPr/>
          </p:nvSpPr>
          <p:spPr bwMode="auto">
            <a:xfrm>
              <a:off x="2033588" y="5514975"/>
              <a:ext cx="31750" cy="19050"/>
            </a:xfrm>
            <a:custGeom>
              <a:avLst/>
              <a:gdLst>
                <a:gd name="T0" fmla="*/ 54 w 62"/>
                <a:gd name="T1" fmla="*/ 1 h 38"/>
                <a:gd name="T2" fmla="*/ 7 w 62"/>
                <a:gd name="T3" fmla="*/ 1 h 38"/>
                <a:gd name="T4" fmla="*/ 3 w 62"/>
                <a:gd name="T5" fmla="*/ 4 h 38"/>
                <a:gd name="T6" fmla="*/ 0 w 62"/>
                <a:gd name="T7" fmla="*/ 10 h 38"/>
                <a:gd name="T8" fmla="*/ 0 w 62"/>
                <a:gd name="T9" fmla="*/ 14 h 38"/>
                <a:gd name="T10" fmla="*/ 11 w 62"/>
                <a:gd name="T11" fmla="*/ 36 h 38"/>
                <a:gd name="T12" fmla="*/ 14 w 62"/>
                <a:gd name="T13" fmla="*/ 38 h 38"/>
                <a:gd name="T14" fmla="*/ 30 w 62"/>
                <a:gd name="T15" fmla="*/ 38 h 38"/>
                <a:gd name="T16" fmla="*/ 47 w 62"/>
                <a:gd name="T17" fmla="*/ 38 h 38"/>
                <a:gd name="T18" fmla="*/ 50 w 62"/>
                <a:gd name="T19" fmla="*/ 36 h 38"/>
                <a:gd name="T20" fmla="*/ 58 w 62"/>
                <a:gd name="T21" fmla="*/ 20 h 38"/>
                <a:gd name="T22" fmla="*/ 58 w 62"/>
                <a:gd name="T23" fmla="*/ 4 h 38"/>
                <a:gd name="T24" fmla="*/ 54 w 62"/>
                <a:gd name="T25"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8">
                  <a:moveTo>
                    <a:pt x="54" y="1"/>
                  </a:moveTo>
                  <a:cubicBezTo>
                    <a:pt x="38" y="0"/>
                    <a:pt x="23" y="0"/>
                    <a:pt x="7" y="1"/>
                  </a:cubicBezTo>
                  <a:cubicBezTo>
                    <a:pt x="5" y="1"/>
                    <a:pt x="3" y="2"/>
                    <a:pt x="3" y="4"/>
                  </a:cubicBezTo>
                  <a:cubicBezTo>
                    <a:pt x="2" y="6"/>
                    <a:pt x="1" y="8"/>
                    <a:pt x="0" y="10"/>
                  </a:cubicBezTo>
                  <a:cubicBezTo>
                    <a:pt x="0" y="11"/>
                    <a:pt x="0" y="13"/>
                    <a:pt x="0" y="14"/>
                  </a:cubicBezTo>
                  <a:cubicBezTo>
                    <a:pt x="4" y="22"/>
                    <a:pt x="7" y="29"/>
                    <a:pt x="11" y="36"/>
                  </a:cubicBezTo>
                  <a:cubicBezTo>
                    <a:pt x="11" y="38"/>
                    <a:pt x="12" y="38"/>
                    <a:pt x="14" y="38"/>
                  </a:cubicBezTo>
                  <a:cubicBezTo>
                    <a:pt x="19" y="38"/>
                    <a:pt x="25" y="38"/>
                    <a:pt x="30" y="38"/>
                  </a:cubicBezTo>
                  <a:cubicBezTo>
                    <a:pt x="36" y="38"/>
                    <a:pt x="41" y="38"/>
                    <a:pt x="47" y="38"/>
                  </a:cubicBezTo>
                  <a:cubicBezTo>
                    <a:pt x="49" y="38"/>
                    <a:pt x="49" y="38"/>
                    <a:pt x="50" y="36"/>
                  </a:cubicBezTo>
                  <a:cubicBezTo>
                    <a:pt x="53" y="31"/>
                    <a:pt x="55" y="25"/>
                    <a:pt x="58" y="20"/>
                  </a:cubicBezTo>
                  <a:cubicBezTo>
                    <a:pt x="61" y="15"/>
                    <a:pt x="62" y="10"/>
                    <a:pt x="58" y="4"/>
                  </a:cubicBezTo>
                  <a:cubicBezTo>
                    <a:pt x="57" y="2"/>
                    <a:pt x="56" y="1"/>
                    <a:pt x="5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sp>
          <p:nvSpPr>
            <p:cNvPr id="391" name="Freeform 65">
              <a:extLst>
                <a:ext uri="{FF2B5EF4-FFF2-40B4-BE49-F238E27FC236}">
                  <a16:creationId xmlns:a16="http://schemas.microsoft.com/office/drawing/2014/main" xmlns="" id="{F8EB1D2B-8D27-4E92-BE13-D60CCC291192}"/>
                </a:ext>
              </a:extLst>
            </p:cNvPr>
            <p:cNvSpPr>
              <a:spLocks/>
            </p:cNvSpPr>
            <p:nvPr/>
          </p:nvSpPr>
          <p:spPr bwMode="auto">
            <a:xfrm>
              <a:off x="1908176" y="5514975"/>
              <a:ext cx="477838" cy="587375"/>
            </a:xfrm>
            <a:custGeom>
              <a:avLst/>
              <a:gdLst>
                <a:gd name="T0" fmla="*/ 465 w 942"/>
                <a:gd name="T1" fmla="*/ 140 h 1159"/>
                <a:gd name="T2" fmla="*/ 872 w 942"/>
                <a:gd name="T3" fmla="*/ 140 h 1159"/>
                <a:gd name="T4" fmla="*/ 942 w 942"/>
                <a:gd name="T5" fmla="*/ 70 h 1159"/>
                <a:gd name="T6" fmla="*/ 872 w 942"/>
                <a:gd name="T7" fmla="*/ 0 h 1159"/>
                <a:gd name="T8" fmla="*/ 463 w 942"/>
                <a:gd name="T9" fmla="*/ 0 h 1159"/>
                <a:gd name="T10" fmla="*/ 463 w 942"/>
                <a:gd name="T11" fmla="*/ 0 h 1159"/>
                <a:gd name="T12" fmla="*/ 375 w 942"/>
                <a:gd name="T13" fmla="*/ 0 h 1159"/>
                <a:gd name="T14" fmla="*/ 314 w 942"/>
                <a:gd name="T15" fmla="*/ 120 h 1159"/>
                <a:gd name="T16" fmla="*/ 307 w 942"/>
                <a:gd name="T17" fmla="*/ 90 h 1159"/>
                <a:gd name="T18" fmla="*/ 297 w 942"/>
                <a:gd name="T19" fmla="*/ 47 h 1159"/>
                <a:gd name="T20" fmla="*/ 263 w 942"/>
                <a:gd name="T21" fmla="*/ 47 h 1159"/>
                <a:gd name="T22" fmla="*/ 261 w 942"/>
                <a:gd name="T23" fmla="*/ 49 h 1159"/>
                <a:gd name="T24" fmla="*/ 247 w 942"/>
                <a:gd name="T25" fmla="*/ 112 h 1159"/>
                <a:gd name="T26" fmla="*/ 246 w 942"/>
                <a:gd name="T27" fmla="*/ 119 h 1159"/>
                <a:gd name="T28" fmla="*/ 184 w 942"/>
                <a:gd name="T29" fmla="*/ 0 h 1159"/>
                <a:gd name="T30" fmla="*/ 96 w 942"/>
                <a:gd name="T31" fmla="*/ 0 h 1159"/>
                <a:gd name="T32" fmla="*/ 0 w 942"/>
                <a:gd name="T33" fmla="*/ 102 h 1159"/>
                <a:gd name="T34" fmla="*/ 0 w 942"/>
                <a:gd name="T35" fmla="*/ 485 h 1159"/>
                <a:gd name="T36" fmla="*/ 88 w 942"/>
                <a:gd name="T37" fmla="*/ 585 h 1159"/>
                <a:gd name="T38" fmla="*/ 129 w 942"/>
                <a:gd name="T39" fmla="*/ 1054 h 1159"/>
                <a:gd name="T40" fmla="*/ 210 w 942"/>
                <a:gd name="T41" fmla="*/ 1158 h 1159"/>
                <a:gd name="T42" fmla="*/ 350 w 942"/>
                <a:gd name="T43" fmla="*/ 1158 h 1159"/>
                <a:gd name="T44" fmla="*/ 430 w 942"/>
                <a:gd name="T45" fmla="*/ 1054 h 1159"/>
                <a:gd name="T46" fmla="*/ 465 w 942"/>
                <a:gd name="T47" fmla="*/ 661 h 1159"/>
                <a:gd name="T48" fmla="*/ 465 w 942"/>
                <a:gd name="T49" fmla="*/ 661 h 1159"/>
                <a:gd name="T50" fmla="*/ 465 w 942"/>
                <a:gd name="T51" fmla="*/ 14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2" h="1159">
                  <a:moveTo>
                    <a:pt x="465" y="140"/>
                  </a:moveTo>
                  <a:cubicBezTo>
                    <a:pt x="872" y="140"/>
                    <a:pt x="872" y="140"/>
                    <a:pt x="872" y="140"/>
                  </a:cubicBezTo>
                  <a:cubicBezTo>
                    <a:pt x="911" y="140"/>
                    <a:pt x="942" y="108"/>
                    <a:pt x="942" y="70"/>
                  </a:cubicBezTo>
                  <a:cubicBezTo>
                    <a:pt x="942" y="32"/>
                    <a:pt x="911" y="0"/>
                    <a:pt x="872" y="0"/>
                  </a:cubicBezTo>
                  <a:cubicBezTo>
                    <a:pt x="463" y="0"/>
                    <a:pt x="463" y="0"/>
                    <a:pt x="463" y="0"/>
                  </a:cubicBezTo>
                  <a:cubicBezTo>
                    <a:pt x="463" y="0"/>
                    <a:pt x="463" y="0"/>
                    <a:pt x="463" y="0"/>
                  </a:cubicBezTo>
                  <a:cubicBezTo>
                    <a:pt x="375" y="0"/>
                    <a:pt x="375" y="0"/>
                    <a:pt x="375" y="0"/>
                  </a:cubicBezTo>
                  <a:cubicBezTo>
                    <a:pt x="314" y="120"/>
                    <a:pt x="314" y="120"/>
                    <a:pt x="314" y="120"/>
                  </a:cubicBezTo>
                  <a:cubicBezTo>
                    <a:pt x="311" y="110"/>
                    <a:pt x="309" y="100"/>
                    <a:pt x="307" y="90"/>
                  </a:cubicBezTo>
                  <a:cubicBezTo>
                    <a:pt x="304" y="76"/>
                    <a:pt x="301" y="61"/>
                    <a:pt x="297" y="47"/>
                  </a:cubicBezTo>
                  <a:cubicBezTo>
                    <a:pt x="286" y="47"/>
                    <a:pt x="274" y="47"/>
                    <a:pt x="263" y="47"/>
                  </a:cubicBezTo>
                  <a:cubicBezTo>
                    <a:pt x="261" y="47"/>
                    <a:pt x="261" y="48"/>
                    <a:pt x="261" y="49"/>
                  </a:cubicBezTo>
                  <a:cubicBezTo>
                    <a:pt x="256" y="70"/>
                    <a:pt x="252" y="91"/>
                    <a:pt x="247" y="112"/>
                  </a:cubicBezTo>
                  <a:cubicBezTo>
                    <a:pt x="247" y="114"/>
                    <a:pt x="246" y="117"/>
                    <a:pt x="246" y="119"/>
                  </a:cubicBezTo>
                  <a:cubicBezTo>
                    <a:pt x="184" y="0"/>
                    <a:pt x="184" y="0"/>
                    <a:pt x="184" y="0"/>
                  </a:cubicBezTo>
                  <a:cubicBezTo>
                    <a:pt x="96" y="0"/>
                    <a:pt x="96" y="0"/>
                    <a:pt x="96" y="0"/>
                  </a:cubicBezTo>
                  <a:cubicBezTo>
                    <a:pt x="43" y="0"/>
                    <a:pt x="0" y="46"/>
                    <a:pt x="0" y="102"/>
                  </a:cubicBezTo>
                  <a:cubicBezTo>
                    <a:pt x="0" y="485"/>
                    <a:pt x="0" y="485"/>
                    <a:pt x="0" y="485"/>
                  </a:cubicBezTo>
                  <a:cubicBezTo>
                    <a:pt x="0" y="538"/>
                    <a:pt x="38" y="581"/>
                    <a:pt x="88" y="585"/>
                  </a:cubicBezTo>
                  <a:cubicBezTo>
                    <a:pt x="102" y="740"/>
                    <a:pt x="115" y="896"/>
                    <a:pt x="129" y="1054"/>
                  </a:cubicBezTo>
                  <a:cubicBezTo>
                    <a:pt x="135" y="1109"/>
                    <a:pt x="170" y="1156"/>
                    <a:pt x="210" y="1158"/>
                  </a:cubicBezTo>
                  <a:cubicBezTo>
                    <a:pt x="256" y="1159"/>
                    <a:pt x="303" y="1159"/>
                    <a:pt x="350" y="1158"/>
                  </a:cubicBezTo>
                  <a:cubicBezTo>
                    <a:pt x="389" y="1156"/>
                    <a:pt x="425" y="1109"/>
                    <a:pt x="430" y="1054"/>
                  </a:cubicBezTo>
                  <a:cubicBezTo>
                    <a:pt x="442" y="922"/>
                    <a:pt x="453" y="791"/>
                    <a:pt x="465" y="661"/>
                  </a:cubicBezTo>
                  <a:cubicBezTo>
                    <a:pt x="465" y="661"/>
                    <a:pt x="465" y="661"/>
                    <a:pt x="465" y="661"/>
                  </a:cubicBezTo>
                  <a:lnTo>
                    <a:pt x="465"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sp>
          <p:nvSpPr>
            <p:cNvPr id="392" name="Freeform 66">
              <a:extLst>
                <a:ext uri="{FF2B5EF4-FFF2-40B4-BE49-F238E27FC236}">
                  <a16:creationId xmlns:a16="http://schemas.microsoft.com/office/drawing/2014/main" xmlns="" id="{48D9CF42-67C2-4ACE-BDE2-F539D1564325}"/>
                </a:ext>
              </a:extLst>
            </p:cNvPr>
            <p:cNvSpPr>
              <a:spLocks/>
            </p:cNvSpPr>
            <p:nvPr/>
          </p:nvSpPr>
          <p:spPr bwMode="auto">
            <a:xfrm>
              <a:off x="2205038" y="5956300"/>
              <a:ext cx="285750" cy="146050"/>
            </a:xfrm>
            <a:custGeom>
              <a:avLst/>
              <a:gdLst>
                <a:gd name="T0" fmla="*/ 341 w 563"/>
                <a:gd name="T1" fmla="*/ 0 h 288"/>
                <a:gd name="T2" fmla="*/ 222 w 563"/>
                <a:gd name="T3" fmla="*/ 0 h 288"/>
                <a:gd name="T4" fmla="*/ 17 w 563"/>
                <a:gd name="T5" fmla="*/ 212 h 288"/>
                <a:gd name="T6" fmla="*/ 17 w 563"/>
                <a:gd name="T7" fmla="*/ 275 h 288"/>
                <a:gd name="T8" fmla="*/ 47 w 563"/>
                <a:gd name="T9" fmla="*/ 288 h 288"/>
                <a:gd name="T10" fmla="*/ 78 w 563"/>
                <a:gd name="T11" fmla="*/ 275 h 288"/>
                <a:gd name="T12" fmla="*/ 282 w 563"/>
                <a:gd name="T13" fmla="*/ 63 h 288"/>
                <a:gd name="T14" fmla="*/ 486 w 563"/>
                <a:gd name="T15" fmla="*/ 275 h 288"/>
                <a:gd name="T16" fmla="*/ 516 w 563"/>
                <a:gd name="T17" fmla="*/ 288 h 288"/>
                <a:gd name="T18" fmla="*/ 546 w 563"/>
                <a:gd name="T19" fmla="*/ 275 h 288"/>
                <a:gd name="T20" fmla="*/ 546 w 563"/>
                <a:gd name="T21" fmla="*/ 212 h 288"/>
                <a:gd name="T22" fmla="*/ 341 w 563"/>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288">
                  <a:moveTo>
                    <a:pt x="341" y="0"/>
                  </a:moveTo>
                  <a:cubicBezTo>
                    <a:pt x="222" y="0"/>
                    <a:pt x="222" y="0"/>
                    <a:pt x="222" y="0"/>
                  </a:cubicBezTo>
                  <a:cubicBezTo>
                    <a:pt x="17" y="212"/>
                    <a:pt x="17" y="212"/>
                    <a:pt x="17" y="212"/>
                  </a:cubicBezTo>
                  <a:cubicBezTo>
                    <a:pt x="0" y="229"/>
                    <a:pt x="0" y="257"/>
                    <a:pt x="17" y="275"/>
                  </a:cubicBezTo>
                  <a:cubicBezTo>
                    <a:pt x="26" y="283"/>
                    <a:pt x="37" y="288"/>
                    <a:pt x="47" y="288"/>
                  </a:cubicBezTo>
                  <a:cubicBezTo>
                    <a:pt x="58" y="288"/>
                    <a:pt x="69" y="283"/>
                    <a:pt x="78" y="275"/>
                  </a:cubicBezTo>
                  <a:cubicBezTo>
                    <a:pt x="282" y="63"/>
                    <a:pt x="282" y="63"/>
                    <a:pt x="282" y="63"/>
                  </a:cubicBezTo>
                  <a:cubicBezTo>
                    <a:pt x="486" y="275"/>
                    <a:pt x="486" y="275"/>
                    <a:pt x="486" y="275"/>
                  </a:cubicBezTo>
                  <a:cubicBezTo>
                    <a:pt x="494" y="283"/>
                    <a:pt x="505" y="288"/>
                    <a:pt x="516" y="288"/>
                  </a:cubicBezTo>
                  <a:cubicBezTo>
                    <a:pt x="527" y="288"/>
                    <a:pt x="538" y="283"/>
                    <a:pt x="546" y="275"/>
                  </a:cubicBezTo>
                  <a:cubicBezTo>
                    <a:pt x="563" y="257"/>
                    <a:pt x="563" y="229"/>
                    <a:pt x="546" y="212"/>
                  </a:cubicBezTo>
                  <a:lnTo>
                    <a:pt x="34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sp>
          <p:nvSpPr>
            <p:cNvPr id="393" name="Freeform 67">
              <a:extLst>
                <a:ext uri="{FF2B5EF4-FFF2-40B4-BE49-F238E27FC236}">
                  <a16:creationId xmlns:a16="http://schemas.microsoft.com/office/drawing/2014/main" xmlns="" id="{E0C9A331-6823-4BDA-BCE0-A5C2A252D98F}"/>
                </a:ext>
              </a:extLst>
            </p:cNvPr>
            <p:cNvSpPr>
              <a:spLocks/>
            </p:cNvSpPr>
            <p:nvPr/>
          </p:nvSpPr>
          <p:spPr bwMode="auto">
            <a:xfrm>
              <a:off x="2162176" y="5308600"/>
              <a:ext cx="446088" cy="619125"/>
            </a:xfrm>
            <a:custGeom>
              <a:avLst/>
              <a:gdLst>
                <a:gd name="T0" fmla="*/ 755 w 879"/>
                <a:gd name="T1" fmla="*/ 108 h 1220"/>
                <a:gd name="T2" fmla="*/ 531 w 879"/>
                <a:gd name="T3" fmla="*/ 108 h 1220"/>
                <a:gd name="T4" fmla="*/ 407 w 879"/>
                <a:gd name="T5" fmla="*/ 0 h 1220"/>
                <a:gd name="T6" fmla="*/ 324 w 879"/>
                <a:gd name="T7" fmla="*/ 0 h 1220"/>
                <a:gd name="T8" fmla="*/ 201 w 879"/>
                <a:gd name="T9" fmla="*/ 108 h 1220"/>
                <a:gd name="T10" fmla="*/ 0 w 879"/>
                <a:gd name="T11" fmla="*/ 108 h 1220"/>
                <a:gd name="T12" fmla="*/ 9 w 879"/>
                <a:gd name="T13" fmla="*/ 174 h 1220"/>
                <a:gd name="T14" fmla="*/ 8 w 879"/>
                <a:gd name="T15" fmla="*/ 191 h 1220"/>
                <a:gd name="T16" fmla="*/ 252 w 879"/>
                <a:gd name="T17" fmla="*/ 191 h 1220"/>
                <a:gd name="T18" fmla="*/ 285 w 879"/>
                <a:gd name="T19" fmla="*/ 191 h 1220"/>
                <a:gd name="T20" fmla="*/ 446 w 879"/>
                <a:gd name="T21" fmla="*/ 191 h 1220"/>
                <a:gd name="T22" fmla="*/ 490 w 879"/>
                <a:gd name="T23" fmla="*/ 191 h 1220"/>
                <a:gd name="T24" fmla="*/ 755 w 879"/>
                <a:gd name="T25" fmla="*/ 191 h 1220"/>
                <a:gd name="T26" fmla="*/ 796 w 879"/>
                <a:gd name="T27" fmla="*/ 238 h 1220"/>
                <a:gd name="T28" fmla="*/ 796 w 879"/>
                <a:gd name="T29" fmla="*/ 1090 h 1220"/>
                <a:gd name="T30" fmla="*/ 755 w 879"/>
                <a:gd name="T31" fmla="*/ 1137 h 1220"/>
                <a:gd name="T32" fmla="*/ 23 w 879"/>
                <a:gd name="T33" fmla="*/ 1137 h 1220"/>
                <a:gd name="T34" fmla="*/ 16 w 879"/>
                <a:gd name="T35" fmla="*/ 1220 h 1220"/>
                <a:gd name="T36" fmla="*/ 755 w 879"/>
                <a:gd name="T37" fmla="*/ 1220 h 1220"/>
                <a:gd name="T38" fmla="*/ 879 w 879"/>
                <a:gd name="T39" fmla="*/ 1090 h 1220"/>
                <a:gd name="T40" fmla="*/ 879 w 879"/>
                <a:gd name="T41" fmla="*/ 238 h 1220"/>
                <a:gd name="T42" fmla="*/ 755 w 879"/>
                <a:gd name="T43" fmla="*/ 10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9" h="1220">
                  <a:moveTo>
                    <a:pt x="755" y="108"/>
                  </a:moveTo>
                  <a:cubicBezTo>
                    <a:pt x="531" y="108"/>
                    <a:pt x="531" y="108"/>
                    <a:pt x="531" y="108"/>
                  </a:cubicBezTo>
                  <a:cubicBezTo>
                    <a:pt x="522" y="47"/>
                    <a:pt x="470" y="0"/>
                    <a:pt x="407" y="0"/>
                  </a:cubicBezTo>
                  <a:cubicBezTo>
                    <a:pt x="324" y="0"/>
                    <a:pt x="324" y="0"/>
                    <a:pt x="324" y="0"/>
                  </a:cubicBezTo>
                  <a:cubicBezTo>
                    <a:pt x="261" y="0"/>
                    <a:pt x="209" y="47"/>
                    <a:pt x="201" y="108"/>
                  </a:cubicBezTo>
                  <a:cubicBezTo>
                    <a:pt x="0" y="108"/>
                    <a:pt x="0" y="108"/>
                    <a:pt x="0" y="108"/>
                  </a:cubicBezTo>
                  <a:cubicBezTo>
                    <a:pt x="5" y="129"/>
                    <a:pt x="9" y="151"/>
                    <a:pt x="9" y="174"/>
                  </a:cubicBezTo>
                  <a:cubicBezTo>
                    <a:pt x="9" y="180"/>
                    <a:pt x="8" y="185"/>
                    <a:pt x="8" y="191"/>
                  </a:cubicBezTo>
                  <a:cubicBezTo>
                    <a:pt x="252" y="191"/>
                    <a:pt x="252" y="191"/>
                    <a:pt x="252" y="191"/>
                  </a:cubicBezTo>
                  <a:cubicBezTo>
                    <a:pt x="285" y="191"/>
                    <a:pt x="285" y="191"/>
                    <a:pt x="285" y="191"/>
                  </a:cubicBezTo>
                  <a:cubicBezTo>
                    <a:pt x="446" y="191"/>
                    <a:pt x="446" y="191"/>
                    <a:pt x="446" y="191"/>
                  </a:cubicBezTo>
                  <a:cubicBezTo>
                    <a:pt x="490" y="191"/>
                    <a:pt x="490" y="191"/>
                    <a:pt x="490" y="191"/>
                  </a:cubicBezTo>
                  <a:cubicBezTo>
                    <a:pt x="755" y="191"/>
                    <a:pt x="755" y="191"/>
                    <a:pt x="755" y="191"/>
                  </a:cubicBezTo>
                  <a:cubicBezTo>
                    <a:pt x="778" y="191"/>
                    <a:pt x="796" y="212"/>
                    <a:pt x="796" y="238"/>
                  </a:cubicBezTo>
                  <a:cubicBezTo>
                    <a:pt x="796" y="1090"/>
                    <a:pt x="796" y="1090"/>
                    <a:pt x="796" y="1090"/>
                  </a:cubicBezTo>
                  <a:cubicBezTo>
                    <a:pt x="796" y="1116"/>
                    <a:pt x="778" y="1137"/>
                    <a:pt x="755" y="1137"/>
                  </a:cubicBezTo>
                  <a:cubicBezTo>
                    <a:pt x="23" y="1137"/>
                    <a:pt x="23" y="1137"/>
                    <a:pt x="23" y="1137"/>
                  </a:cubicBezTo>
                  <a:cubicBezTo>
                    <a:pt x="21" y="1165"/>
                    <a:pt x="18" y="1193"/>
                    <a:pt x="16" y="1220"/>
                  </a:cubicBezTo>
                  <a:cubicBezTo>
                    <a:pt x="755" y="1220"/>
                    <a:pt x="755" y="1220"/>
                    <a:pt x="755" y="1220"/>
                  </a:cubicBezTo>
                  <a:cubicBezTo>
                    <a:pt x="824" y="1220"/>
                    <a:pt x="879" y="1162"/>
                    <a:pt x="879" y="1090"/>
                  </a:cubicBezTo>
                  <a:cubicBezTo>
                    <a:pt x="879" y="238"/>
                    <a:pt x="879" y="238"/>
                    <a:pt x="879" y="238"/>
                  </a:cubicBezTo>
                  <a:cubicBezTo>
                    <a:pt x="879" y="166"/>
                    <a:pt x="824" y="108"/>
                    <a:pt x="755"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grpSp>
      <p:grpSp>
        <p:nvGrpSpPr>
          <p:cNvPr id="394" name="Group 393">
            <a:extLst>
              <a:ext uri="{FF2B5EF4-FFF2-40B4-BE49-F238E27FC236}">
                <a16:creationId xmlns:a16="http://schemas.microsoft.com/office/drawing/2014/main" xmlns="" id="{3E7F3A7F-92C5-40E5-B3F8-D3D1F1D3781F}"/>
              </a:ext>
            </a:extLst>
          </p:cNvPr>
          <p:cNvGrpSpPr>
            <a:grpSpLocks noChangeAspect="1"/>
          </p:cNvGrpSpPr>
          <p:nvPr/>
        </p:nvGrpSpPr>
        <p:grpSpPr>
          <a:xfrm>
            <a:off x="4034315" y="4333333"/>
            <a:ext cx="307602" cy="371037"/>
            <a:chOff x="6645112" y="-4361440"/>
            <a:chExt cx="4476741" cy="5176210"/>
          </a:xfrm>
        </p:grpSpPr>
        <p:grpSp>
          <p:nvGrpSpPr>
            <p:cNvPr id="395" name="Group 394">
              <a:extLst>
                <a:ext uri="{FF2B5EF4-FFF2-40B4-BE49-F238E27FC236}">
                  <a16:creationId xmlns:a16="http://schemas.microsoft.com/office/drawing/2014/main" xmlns="" id="{2D1AA954-A8FC-4B81-89E7-4EBC4436F30A}"/>
                </a:ext>
              </a:extLst>
            </p:cNvPr>
            <p:cNvGrpSpPr>
              <a:grpSpLocks noChangeAspect="1"/>
            </p:cNvGrpSpPr>
            <p:nvPr/>
          </p:nvGrpSpPr>
          <p:grpSpPr>
            <a:xfrm>
              <a:off x="7116756" y="-2080683"/>
              <a:ext cx="2578127" cy="2895453"/>
              <a:chOff x="7109494" y="-7118133"/>
              <a:chExt cx="6123232" cy="6876903"/>
            </a:xfrm>
          </p:grpSpPr>
          <p:sp>
            <p:nvSpPr>
              <p:cNvPr id="410" name="Parallelogram 409">
                <a:extLst>
                  <a:ext uri="{FF2B5EF4-FFF2-40B4-BE49-F238E27FC236}">
                    <a16:creationId xmlns:a16="http://schemas.microsoft.com/office/drawing/2014/main" xmlns="" id="{70F7F349-136D-4CA1-9548-AFC241B2F3DB}"/>
                  </a:ext>
                </a:extLst>
              </p:cNvPr>
              <p:cNvSpPr/>
              <p:nvPr/>
            </p:nvSpPr>
            <p:spPr bwMode="gray">
              <a:xfrm rot="14267785">
                <a:off x="6732659" y="-5132319"/>
                <a:ext cx="6876903" cy="2905275"/>
              </a:xfrm>
              <a:prstGeom prst="parallelogram">
                <a:avLst>
                  <a:gd name="adj" fmla="val 62989"/>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11" name="Parallelogram 410">
                <a:extLst>
                  <a:ext uri="{FF2B5EF4-FFF2-40B4-BE49-F238E27FC236}">
                    <a16:creationId xmlns:a16="http://schemas.microsoft.com/office/drawing/2014/main" xmlns="" id="{A864549A-BBDF-4F88-84D8-3FC67AC2DC10}"/>
                  </a:ext>
                </a:extLst>
              </p:cNvPr>
              <p:cNvSpPr/>
              <p:nvPr/>
            </p:nvSpPr>
            <p:spPr bwMode="gray">
              <a:xfrm rot="5400000">
                <a:off x="6158030" y="-4876851"/>
                <a:ext cx="4570972" cy="2668043"/>
              </a:xfrm>
              <a:prstGeom prst="parallelogram">
                <a:avLst>
                  <a:gd name="adj" fmla="val 158605"/>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12" name="Rectangle 411">
                <a:extLst>
                  <a:ext uri="{FF2B5EF4-FFF2-40B4-BE49-F238E27FC236}">
                    <a16:creationId xmlns:a16="http://schemas.microsoft.com/office/drawing/2014/main" xmlns="" id="{19B480A3-3AB7-4300-AF88-D4A909582EA7}"/>
                  </a:ext>
                </a:extLst>
              </p:cNvPr>
              <p:cNvSpPr/>
              <p:nvPr/>
            </p:nvSpPr>
            <p:spPr bwMode="gray">
              <a:xfrm>
                <a:off x="9777536" y="-1539552"/>
                <a:ext cx="3455190" cy="250492"/>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96" name="Group 395">
              <a:extLst>
                <a:ext uri="{FF2B5EF4-FFF2-40B4-BE49-F238E27FC236}">
                  <a16:creationId xmlns:a16="http://schemas.microsoft.com/office/drawing/2014/main" xmlns="" id="{74792B87-6933-446A-963F-9BB7764200CD}"/>
                </a:ext>
              </a:extLst>
            </p:cNvPr>
            <p:cNvGrpSpPr>
              <a:grpSpLocks noChangeAspect="1"/>
            </p:cNvGrpSpPr>
            <p:nvPr/>
          </p:nvGrpSpPr>
          <p:grpSpPr>
            <a:xfrm>
              <a:off x="7917537" y="-2554109"/>
              <a:ext cx="977111" cy="2458400"/>
              <a:chOff x="4376936" y="-2483179"/>
              <a:chExt cx="547988" cy="1378732"/>
            </a:xfrm>
          </p:grpSpPr>
          <p:grpSp>
            <p:nvGrpSpPr>
              <p:cNvPr id="403" name="Group 402">
                <a:extLst>
                  <a:ext uri="{FF2B5EF4-FFF2-40B4-BE49-F238E27FC236}">
                    <a16:creationId xmlns:a16="http://schemas.microsoft.com/office/drawing/2014/main" xmlns="" id="{70AA4670-392C-42C5-93E0-FA4039813C90}"/>
                  </a:ext>
                </a:extLst>
              </p:cNvPr>
              <p:cNvGrpSpPr>
                <a:grpSpLocks noChangeAspect="1"/>
              </p:cNvGrpSpPr>
              <p:nvPr/>
            </p:nvGrpSpPr>
            <p:grpSpPr>
              <a:xfrm>
                <a:off x="4376936" y="-1719883"/>
                <a:ext cx="547988" cy="615436"/>
                <a:chOff x="7109494" y="-7118133"/>
                <a:chExt cx="6123232" cy="6876903"/>
              </a:xfrm>
            </p:grpSpPr>
            <p:sp>
              <p:nvSpPr>
                <p:cNvPr id="407" name="Parallelogram 406">
                  <a:extLst>
                    <a:ext uri="{FF2B5EF4-FFF2-40B4-BE49-F238E27FC236}">
                      <a16:creationId xmlns:a16="http://schemas.microsoft.com/office/drawing/2014/main" xmlns="" id="{3A6AF2FD-7C52-4045-9BBA-9D4F8FFACE28}"/>
                    </a:ext>
                  </a:extLst>
                </p:cNvPr>
                <p:cNvSpPr/>
                <p:nvPr/>
              </p:nvSpPr>
              <p:spPr bwMode="gray">
                <a:xfrm rot="14267785">
                  <a:off x="6732659" y="-5132319"/>
                  <a:ext cx="6876903" cy="2905275"/>
                </a:xfrm>
                <a:prstGeom prst="parallelogram">
                  <a:avLst>
                    <a:gd name="adj" fmla="val 62989"/>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08" name="Parallelogram 407">
                  <a:extLst>
                    <a:ext uri="{FF2B5EF4-FFF2-40B4-BE49-F238E27FC236}">
                      <a16:creationId xmlns:a16="http://schemas.microsoft.com/office/drawing/2014/main" xmlns="" id="{672A3FB9-9170-4DDA-9144-35C75E02FB61}"/>
                    </a:ext>
                  </a:extLst>
                </p:cNvPr>
                <p:cNvSpPr/>
                <p:nvPr/>
              </p:nvSpPr>
              <p:spPr bwMode="gray">
                <a:xfrm rot="5400000">
                  <a:off x="6158030" y="-4876851"/>
                  <a:ext cx="4570972" cy="2668043"/>
                </a:xfrm>
                <a:prstGeom prst="parallelogram">
                  <a:avLst>
                    <a:gd name="adj" fmla="val 158605"/>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09" name="Rectangle 408">
                  <a:extLst>
                    <a:ext uri="{FF2B5EF4-FFF2-40B4-BE49-F238E27FC236}">
                      <a16:creationId xmlns:a16="http://schemas.microsoft.com/office/drawing/2014/main" xmlns="" id="{04E3068A-296E-455F-964A-284753CF11AA}"/>
                    </a:ext>
                  </a:extLst>
                </p:cNvPr>
                <p:cNvSpPr/>
                <p:nvPr/>
              </p:nvSpPr>
              <p:spPr bwMode="gray">
                <a:xfrm>
                  <a:off x="9777536" y="-1539552"/>
                  <a:ext cx="3455190" cy="250492"/>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sp>
            <p:nvSpPr>
              <p:cNvPr id="404" name="Parallelogram 403">
                <a:extLst>
                  <a:ext uri="{FF2B5EF4-FFF2-40B4-BE49-F238E27FC236}">
                    <a16:creationId xmlns:a16="http://schemas.microsoft.com/office/drawing/2014/main" xmlns="" id="{5FC33FD5-49BE-4776-8225-D8B69117D1B3}"/>
                  </a:ext>
                </a:extLst>
              </p:cNvPr>
              <p:cNvSpPr/>
              <p:nvPr/>
            </p:nvSpPr>
            <p:spPr bwMode="gray">
              <a:xfrm rot="5400000">
                <a:off x="4095885" y="-2199074"/>
                <a:ext cx="877428" cy="309217"/>
              </a:xfrm>
              <a:prstGeom prst="parallelogram">
                <a:avLst>
                  <a:gd name="adj" fmla="val 0"/>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05" name="Parallelogram 404">
                <a:extLst>
                  <a:ext uri="{FF2B5EF4-FFF2-40B4-BE49-F238E27FC236}">
                    <a16:creationId xmlns:a16="http://schemas.microsoft.com/office/drawing/2014/main" xmlns="" id="{4D45B33A-30BF-458E-B85C-A38AAD8226D2}"/>
                  </a:ext>
                </a:extLst>
              </p:cNvPr>
              <p:cNvSpPr/>
              <p:nvPr/>
            </p:nvSpPr>
            <p:spPr bwMode="gray">
              <a:xfrm rot="5400000">
                <a:off x="4331601" y="-1816800"/>
                <a:ext cx="877428" cy="309217"/>
              </a:xfrm>
              <a:prstGeom prst="parallelogram">
                <a:avLst>
                  <a:gd name="adj" fmla="val 0"/>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06" name="Parallelogram 405">
                <a:extLst>
                  <a:ext uri="{FF2B5EF4-FFF2-40B4-BE49-F238E27FC236}">
                    <a16:creationId xmlns:a16="http://schemas.microsoft.com/office/drawing/2014/main" xmlns="" id="{85F9CED3-F704-4FF8-9C1B-E174E9B5C19B}"/>
                  </a:ext>
                </a:extLst>
              </p:cNvPr>
              <p:cNvSpPr/>
              <p:nvPr/>
            </p:nvSpPr>
            <p:spPr bwMode="gray">
              <a:xfrm rot="5400000">
                <a:off x="3873509" y="-1972229"/>
                <a:ext cx="1249359" cy="242504"/>
              </a:xfrm>
              <a:prstGeom prst="parallelogram">
                <a:avLst>
                  <a:gd name="adj" fmla="val 157918"/>
                </a:avLst>
              </a:prstGeom>
              <a:solidFill>
                <a:schemeClr val="bg2"/>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397" name="Group 396">
              <a:extLst>
                <a:ext uri="{FF2B5EF4-FFF2-40B4-BE49-F238E27FC236}">
                  <a16:creationId xmlns:a16="http://schemas.microsoft.com/office/drawing/2014/main" xmlns="" id="{552FE796-28E1-4B5A-8F77-E55BDC31B474}"/>
                </a:ext>
              </a:extLst>
            </p:cNvPr>
            <p:cNvGrpSpPr>
              <a:grpSpLocks noChangeAspect="1"/>
            </p:cNvGrpSpPr>
            <p:nvPr/>
          </p:nvGrpSpPr>
          <p:grpSpPr>
            <a:xfrm>
              <a:off x="7081300" y="-4361440"/>
              <a:ext cx="4040553" cy="4537880"/>
              <a:chOff x="7109494" y="-7118133"/>
              <a:chExt cx="6123232" cy="6876903"/>
            </a:xfrm>
          </p:grpSpPr>
          <p:sp>
            <p:nvSpPr>
              <p:cNvPr id="400" name="Parallelogram 399">
                <a:extLst>
                  <a:ext uri="{FF2B5EF4-FFF2-40B4-BE49-F238E27FC236}">
                    <a16:creationId xmlns:a16="http://schemas.microsoft.com/office/drawing/2014/main" xmlns="" id="{023D325C-556C-4023-91B9-93C59B485C86}"/>
                  </a:ext>
                </a:extLst>
              </p:cNvPr>
              <p:cNvSpPr/>
              <p:nvPr/>
            </p:nvSpPr>
            <p:spPr bwMode="gray">
              <a:xfrm rot="14267785">
                <a:off x="6732659" y="-5132319"/>
                <a:ext cx="6876903" cy="2905275"/>
              </a:xfrm>
              <a:prstGeom prst="parallelogram">
                <a:avLst>
                  <a:gd name="adj" fmla="val 62989"/>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01" name="Parallelogram 400">
                <a:extLst>
                  <a:ext uri="{FF2B5EF4-FFF2-40B4-BE49-F238E27FC236}">
                    <a16:creationId xmlns:a16="http://schemas.microsoft.com/office/drawing/2014/main" xmlns="" id="{84B7708C-FBF4-431F-B2E9-5314338103BD}"/>
                  </a:ext>
                </a:extLst>
              </p:cNvPr>
              <p:cNvSpPr/>
              <p:nvPr/>
            </p:nvSpPr>
            <p:spPr bwMode="gray">
              <a:xfrm rot="5400000">
                <a:off x="6158030" y="-4876851"/>
                <a:ext cx="4570972" cy="2668043"/>
              </a:xfrm>
              <a:prstGeom prst="parallelogram">
                <a:avLst>
                  <a:gd name="adj" fmla="val 158605"/>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02" name="Rectangle 401">
                <a:extLst>
                  <a:ext uri="{FF2B5EF4-FFF2-40B4-BE49-F238E27FC236}">
                    <a16:creationId xmlns:a16="http://schemas.microsoft.com/office/drawing/2014/main" xmlns="" id="{24E707B1-A2B0-4F43-9810-F08287416210}"/>
                  </a:ext>
                </a:extLst>
              </p:cNvPr>
              <p:cNvSpPr/>
              <p:nvPr/>
            </p:nvSpPr>
            <p:spPr bwMode="gray">
              <a:xfrm>
                <a:off x="9777536" y="-1539552"/>
                <a:ext cx="3455190" cy="250492"/>
              </a:xfrm>
              <a:prstGeom prst="rect">
                <a:avLst/>
              </a:prstGeom>
              <a:solidFill>
                <a:schemeClr val="bg1">
                  <a:lumMod val="7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sp>
          <p:nvSpPr>
            <p:cNvPr id="398" name="Freeform 31">
              <a:extLst>
                <a:ext uri="{FF2B5EF4-FFF2-40B4-BE49-F238E27FC236}">
                  <a16:creationId xmlns:a16="http://schemas.microsoft.com/office/drawing/2014/main" xmlns="" id="{69D257BB-55B3-46A7-B317-51080D572786}"/>
                </a:ext>
              </a:extLst>
            </p:cNvPr>
            <p:cNvSpPr>
              <a:spLocks noEditPoints="1"/>
            </p:cNvSpPr>
            <p:nvPr/>
          </p:nvSpPr>
          <p:spPr bwMode="auto">
            <a:xfrm>
              <a:off x="6645112" y="-4009047"/>
              <a:ext cx="2170443" cy="1532486"/>
            </a:xfrm>
            <a:custGeom>
              <a:avLst/>
              <a:gdLst>
                <a:gd name="T0" fmla="*/ 2147483647 w 772"/>
                <a:gd name="T1" fmla="*/ 0 h 507"/>
                <a:gd name="T2" fmla="*/ 2147483647 w 772"/>
                <a:gd name="T3" fmla="*/ 2147483647 h 507"/>
                <a:gd name="T4" fmla="*/ 2147483647 w 772"/>
                <a:gd name="T5" fmla="*/ 2147483647 h 507"/>
                <a:gd name="T6" fmla="*/ 2147483647 w 772"/>
                <a:gd name="T7" fmla="*/ 2147483647 h 507"/>
                <a:gd name="T8" fmla="*/ 2147483647 w 772"/>
                <a:gd name="T9" fmla="*/ 2147483647 h 507"/>
                <a:gd name="T10" fmla="*/ 2147483647 w 772"/>
                <a:gd name="T11" fmla="*/ 2147483647 h 507"/>
                <a:gd name="T12" fmla="*/ 2147483647 w 772"/>
                <a:gd name="T13" fmla="*/ 2147483647 h 507"/>
                <a:gd name="T14" fmla="*/ 2147483647 w 772"/>
                <a:gd name="T15" fmla="*/ 2147483647 h 507"/>
                <a:gd name="T16" fmla="*/ 2147483647 w 772"/>
                <a:gd name="T17" fmla="*/ 2147483647 h 507"/>
                <a:gd name="T18" fmla="*/ 2147483647 w 772"/>
                <a:gd name="T19" fmla="*/ 2147483647 h 507"/>
                <a:gd name="T20" fmla="*/ 2147483647 w 772"/>
                <a:gd name="T21" fmla="*/ 2147483647 h 507"/>
                <a:gd name="T22" fmla="*/ 2147483647 w 772"/>
                <a:gd name="T23" fmla="*/ 2147483647 h 507"/>
                <a:gd name="T24" fmla="*/ 2147483647 w 772"/>
                <a:gd name="T25" fmla="*/ 2147483647 h 507"/>
                <a:gd name="T26" fmla="*/ 2147483647 w 772"/>
                <a:gd name="T27" fmla="*/ 2147483647 h 507"/>
                <a:gd name="T28" fmla="*/ 2147483647 w 772"/>
                <a:gd name="T29" fmla="*/ 2147483647 h 507"/>
                <a:gd name="T30" fmla="*/ 2147483647 w 772"/>
                <a:gd name="T31" fmla="*/ 2147483647 h 507"/>
                <a:gd name="T32" fmla="*/ 2147483647 w 772"/>
                <a:gd name="T33" fmla="*/ 2147483647 h 507"/>
                <a:gd name="T34" fmla="*/ 2147483647 w 772"/>
                <a:gd name="T35" fmla="*/ 2147483647 h 507"/>
                <a:gd name="T36" fmla="*/ 2147483647 w 772"/>
                <a:gd name="T37" fmla="*/ 2147483647 h 507"/>
                <a:gd name="T38" fmla="*/ 2147483647 w 772"/>
                <a:gd name="T39" fmla="*/ 2147483647 h 507"/>
                <a:gd name="T40" fmla="*/ 2147483647 w 772"/>
                <a:gd name="T41" fmla="*/ 2147483647 h 507"/>
                <a:gd name="T42" fmla="*/ 2147483647 w 772"/>
                <a:gd name="T43" fmla="*/ 2147483647 h 507"/>
                <a:gd name="T44" fmla="*/ 2147483647 w 772"/>
                <a:gd name="T45" fmla="*/ 2147483647 h 507"/>
                <a:gd name="T46" fmla="*/ 2147483647 w 772"/>
                <a:gd name="T47" fmla="*/ 2147483647 h 507"/>
                <a:gd name="T48" fmla="*/ 2147483647 w 772"/>
                <a:gd name="T49" fmla="*/ 2147483647 h 507"/>
                <a:gd name="T50" fmla="*/ 2147483647 w 772"/>
                <a:gd name="T51" fmla="*/ 2147483647 h 507"/>
                <a:gd name="T52" fmla="*/ 2147483647 w 772"/>
                <a:gd name="T53" fmla="*/ 2147483647 h 507"/>
                <a:gd name="T54" fmla="*/ 2147483647 w 772"/>
                <a:gd name="T55" fmla="*/ 2147483647 h 507"/>
                <a:gd name="T56" fmla="*/ 2147483647 w 772"/>
                <a:gd name="T57" fmla="*/ 2147483647 h 507"/>
                <a:gd name="T58" fmla="*/ 2147483647 w 772"/>
                <a:gd name="T59" fmla="*/ 2147483647 h 507"/>
                <a:gd name="T60" fmla="*/ 2147483647 w 772"/>
                <a:gd name="T61" fmla="*/ 2147483647 h 507"/>
                <a:gd name="T62" fmla="*/ 2147483647 w 772"/>
                <a:gd name="T63" fmla="*/ 2147483647 h 507"/>
                <a:gd name="T64" fmla="*/ 2147483647 w 772"/>
                <a:gd name="T65" fmla="*/ 2147483647 h 507"/>
                <a:gd name="T66" fmla="*/ 2147483647 w 772"/>
                <a:gd name="T67" fmla="*/ 2147483647 h 507"/>
                <a:gd name="T68" fmla="*/ 2147483647 w 772"/>
                <a:gd name="T69" fmla="*/ 2147483647 h 507"/>
                <a:gd name="T70" fmla="*/ 2147483647 w 772"/>
                <a:gd name="T71" fmla="*/ 2147483647 h 507"/>
                <a:gd name="T72" fmla="*/ 2147483647 w 772"/>
                <a:gd name="T73" fmla="*/ 2147483647 h 507"/>
                <a:gd name="T74" fmla="*/ 2147483647 w 772"/>
                <a:gd name="T75" fmla="*/ 2147483647 h 507"/>
                <a:gd name="T76" fmla="*/ 2147483647 w 772"/>
                <a:gd name="T77" fmla="*/ 2147483647 h 507"/>
                <a:gd name="T78" fmla="*/ 2147483647 w 772"/>
                <a:gd name="T79" fmla="*/ 2147483647 h 507"/>
                <a:gd name="T80" fmla="*/ 2147483647 w 772"/>
                <a:gd name="T81" fmla="*/ 2147483647 h 507"/>
                <a:gd name="T82" fmla="*/ 2147483647 w 772"/>
                <a:gd name="T83" fmla="*/ 2147483647 h 507"/>
                <a:gd name="T84" fmla="*/ 2147483647 w 772"/>
                <a:gd name="T85" fmla="*/ 2147483647 h 507"/>
                <a:gd name="T86" fmla="*/ 2147483647 w 772"/>
                <a:gd name="T87" fmla="*/ 2147483647 h 507"/>
                <a:gd name="T88" fmla="*/ 2147483647 w 772"/>
                <a:gd name="T89" fmla="*/ 2147483647 h 507"/>
                <a:gd name="T90" fmla="*/ 2147483647 w 772"/>
                <a:gd name="T91" fmla="*/ 2147483647 h 507"/>
                <a:gd name="T92" fmla="*/ 2147483647 w 772"/>
                <a:gd name="T93" fmla="*/ 2147483647 h 507"/>
                <a:gd name="T94" fmla="*/ 2147483647 w 772"/>
                <a:gd name="T95" fmla="*/ 2147483647 h 507"/>
                <a:gd name="T96" fmla="*/ 2147483647 w 772"/>
                <a:gd name="T97" fmla="*/ 2147483647 h 507"/>
                <a:gd name="T98" fmla="*/ 2147483647 w 772"/>
                <a:gd name="T99" fmla="*/ 2147483647 h 507"/>
                <a:gd name="T100" fmla="*/ 2147483647 w 772"/>
                <a:gd name="T101" fmla="*/ 2147483647 h 507"/>
                <a:gd name="T102" fmla="*/ 2147483647 w 772"/>
                <a:gd name="T103" fmla="*/ 2147483647 h 507"/>
                <a:gd name="T104" fmla="*/ 2147483647 w 772"/>
                <a:gd name="T105" fmla="*/ 2147483647 h 507"/>
                <a:gd name="T106" fmla="*/ 2147483647 w 772"/>
                <a:gd name="T107" fmla="*/ 2147483647 h 507"/>
                <a:gd name="T108" fmla="*/ 2147483647 w 772"/>
                <a:gd name="T109" fmla="*/ 2147483647 h 507"/>
                <a:gd name="T110" fmla="*/ 2147483647 w 772"/>
                <a:gd name="T111" fmla="*/ 2147483647 h 507"/>
                <a:gd name="T112" fmla="*/ 2147483647 w 772"/>
                <a:gd name="T113" fmla="*/ 2147483647 h 507"/>
                <a:gd name="T114" fmla="*/ 2147483647 w 772"/>
                <a:gd name="T115" fmla="*/ 2147483647 h 5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72" h="507">
                  <a:moveTo>
                    <a:pt x="181" y="196"/>
                  </a:moveTo>
                  <a:cubicBezTo>
                    <a:pt x="235" y="196"/>
                    <a:pt x="279" y="152"/>
                    <a:pt x="279" y="98"/>
                  </a:cubicBezTo>
                  <a:cubicBezTo>
                    <a:pt x="279" y="44"/>
                    <a:pt x="235" y="0"/>
                    <a:pt x="181" y="0"/>
                  </a:cubicBezTo>
                  <a:cubicBezTo>
                    <a:pt x="127" y="0"/>
                    <a:pt x="84" y="44"/>
                    <a:pt x="84" y="98"/>
                  </a:cubicBezTo>
                  <a:cubicBezTo>
                    <a:pt x="84" y="152"/>
                    <a:pt x="127" y="196"/>
                    <a:pt x="181" y="196"/>
                  </a:cubicBezTo>
                  <a:close/>
                  <a:moveTo>
                    <a:pt x="275" y="387"/>
                  </a:moveTo>
                  <a:cubicBezTo>
                    <a:pt x="295" y="388"/>
                    <a:pt x="295" y="388"/>
                    <a:pt x="295" y="388"/>
                  </a:cubicBezTo>
                  <a:cubicBezTo>
                    <a:pt x="303" y="389"/>
                    <a:pt x="303" y="389"/>
                    <a:pt x="303" y="389"/>
                  </a:cubicBezTo>
                  <a:cubicBezTo>
                    <a:pt x="310" y="390"/>
                    <a:pt x="310" y="390"/>
                    <a:pt x="310" y="390"/>
                  </a:cubicBezTo>
                  <a:cubicBezTo>
                    <a:pt x="388" y="397"/>
                    <a:pt x="388" y="397"/>
                    <a:pt x="388" y="397"/>
                  </a:cubicBezTo>
                  <a:cubicBezTo>
                    <a:pt x="388" y="397"/>
                    <a:pt x="388" y="397"/>
                    <a:pt x="388" y="397"/>
                  </a:cubicBezTo>
                  <a:cubicBezTo>
                    <a:pt x="389" y="393"/>
                    <a:pt x="389" y="390"/>
                    <a:pt x="389" y="387"/>
                  </a:cubicBezTo>
                  <a:cubicBezTo>
                    <a:pt x="389" y="385"/>
                    <a:pt x="389" y="384"/>
                    <a:pt x="388" y="382"/>
                  </a:cubicBezTo>
                  <a:cubicBezTo>
                    <a:pt x="387" y="375"/>
                    <a:pt x="383" y="369"/>
                    <a:pt x="379" y="364"/>
                  </a:cubicBezTo>
                  <a:cubicBezTo>
                    <a:pt x="379" y="364"/>
                    <a:pt x="379" y="364"/>
                    <a:pt x="379" y="364"/>
                  </a:cubicBezTo>
                  <a:cubicBezTo>
                    <a:pt x="374" y="359"/>
                    <a:pt x="368" y="355"/>
                    <a:pt x="361" y="353"/>
                  </a:cubicBezTo>
                  <a:cubicBezTo>
                    <a:pt x="358" y="352"/>
                    <a:pt x="354" y="351"/>
                    <a:pt x="350" y="351"/>
                  </a:cubicBezTo>
                  <a:cubicBezTo>
                    <a:pt x="350" y="351"/>
                    <a:pt x="350" y="351"/>
                    <a:pt x="350" y="351"/>
                  </a:cubicBezTo>
                  <a:cubicBezTo>
                    <a:pt x="303" y="351"/>
                    <a:pt x="303" y="351"/>
                    <a:pt x="303" y="351"/>
                  </a:cubicBezTo>
                  <a:cubicBezTo>
                    <a:pt x="295" y="351"/>
                    <a:pt x="295" y="351"/>
                    <a:pt x="295" y="351"/>
                  </a:cubicBezTo>
                  <a:cubicBezTo>
                    <a:pt x="256" y="351"/>
                    <a:pt x="256" y="351"/>
                    <a:pt x="256" y="351"/>
                  </a:cubicBezTo>
                  <a:lnTo>
                    <a:pt x="275" y="387"/>
                  </a:lnTo>
                  <a:close/>
                  <a:moveTo>
                    <a:pt x="421" y="419"/>
                  </a:moveTo>
                  <a:cubicBezTo>
                    <a:pt x="418" y="419"/>
                    <a:pt x="416" y="418"/>
                    <a:pt x="413" y="418"/>
                  </a:cubicBezTo>
                  <a:cubicBezTo>
                    <a:pt x="403" y="417"/>
                    <a:pt x="403" y="417"/>
                    <a:pt x="403" y="417"/>
                  </a:cubicBezTo>
                  <a:cubicBezTo>
                    <a:pt x="400" y="417"/>
                    <a:pt x="400" y="417"/>
                    <a:pt x="400" y="417"/>
                  </a:cubicBezTo>
                  <a:cubicBezTo>
                    <a:pt x="389" y="416"/>
                    <a:pt x="389" y="416"/>
                    <a:pt x="389" y="416"/>
                  </a:cubicBezTo>
                  <a:cubicBezTo>
                    <a:pt x="377" y="415"/>
                    <a:pt x="377" y="415"/>
                    <a:pt x="377" y="415"/>
                  </a:cubicBezTo>
                  <a:cubicBezTo>
                    <a:pt x="322" y="410"/>
                    <a:pt x="322" y="410"/>
                    <a:pt x="322" y="410"/>
                  </a:cubicBezTo>
                  <a:cubicBezTo>
                    <a:pt x="315" y="409"/>
                    <a:pt x="315" y="409"/>
                    <a:pt x="315" y="409"/>
                  </a:cubicBezTo>
                  <a:cubicBezTo>
                    <a:pt x="307" y="408"/>
                    <a:pt x="307" y="408"/>
                    <a:pt x="307" y="408"/>
                  </a:cubicBezTo>
                  <a:cubicBezTo>
                    <a:pt x="263" y="404"/>
                    <a:pt x="263" y="404"/>
                    <a:pt x="263" y="404"/>
                  </a:cubicBezTo>
                  <a:cubicBezTo>
                    <a:pt x="235" y="351"/>
                    <a:pt x="235" y="351"/>
                    <a:pt x="235" y="351"/>
                  </a:cubicBezTo>
                  <a:cubicBezTo>
                    <a:pt x="226" y="333"/>
                    <a:pt x="226" y="333"/>
                    <a:pt x="226" y="333"/>
                  </a:cubicBezTo>
                  <a:cubicBezTo>
                    <a:pt x="220" y="323"/>
                    <a:pt x="220" y="323"/>
                    <a:pt x="220" y="323"/>
                  </a:cubicBezTo>
                  <a:cubicBezTo>
                    <a:pt x="191" y="264"/>
                    <a:pt x="162" y="212"/>
                    <a:pt x="101" y="212"/>
                  </a:cubicBezTo>
                  <a:cubicBezTo>
                    <a:pt x="54" y="212"/>
                    <a:pt x="18" y="250"/>
                    <a:pt x="12" y="311"/>
                  </a:cubicBezTo>
                  <a:cubicBezTo>
                    <a:pt x="1" y="474"/>
                    <a:pt x="1" y="474"/>
                    <a:pt x="1" y="474"/>
                  </a:cubicBezTo>
                  <a:cubicBezTo>
                    <a:pt x="0" y="493"/>
                    <a:pt x="14" y="507"/>
                    <a:pt x="32" y="507"/>
                  </a:cubicBezTo>
                  <a:cubicBezTo>
                    <a:pt x="181" y="507"/>
                    <a:pt x="181" y="507"/>
                    <a:pt x="181" y="507"/>
                  </a:cubicBezTo>
                  <a:cubicBezTo>
                    <a:pt x="162" y="455"/>
                    <a:pt x="162" y="455"/>
                    <a:pt x="162" y="455"/>
                  </a:cubicBezTo>
                  <a:cubicBezTo>
                    <a:pt x="158" y="444"/>
                    <a:pt x="158" y="444"/>
                    <a:pt x="158" y="444"/>
                  </a:cubicBezTo>
                  <a:cubicBezTo>
                    <a:pt x="153" y="432"/>
                    <a:pt x="153" y="432"/>
                    <a:pt x="153" y="432"/>
                  </a:cubicBezTo>
                  <a:cubicBezTo>
                    <a:pt x="127" y="361"/>
                    <a:pt x="127" y="361"/>
                    <a:pt x="127" y="361"/>
                  </a:cubicBezTo>
                  <a:cubicBezTo>
                    <a:pt x="166" y="437"/>
                    <a:pt x="166" y="437"/>
                    <a:pt x="166" y="437"/>
                  </a:cubicBezTo>
                  <a:cubicBezTo>
                    <a:pt x="171" y="447"/>
                    <a:pt x="171" y="447"/>
                    <a:pt x="171" y="447"/>
                  </a:cubicBezTo>
                  <a:cubicBezTo>
                    <a:pt x="176" y="457"/>
                    <a:pt x="176" y="457"/>
                    <a:pt x="176" y="457"/>
                  </a:cubicBezTo>
                  <a:cubicBezTo>
                    <a:pt x="186" y="476"/>
                    <a:pt x="186" y="476"/>
                    <a:pt x="186" y="476"/>
                  </a:cubicBezTo>
                  <a:cubicBezTo>
                    <a:pt x="195" y="495"/>
                    <a:pt x="215" y="507"/>
                    <a:pt x="236" y="507"/>
                  </a:cubicBezTo>
                  <a:cubicBezTo>
                    <a:pt x="413" y="507"/>
                    <a:pt x="413" y="507"/>
                    <a:pt x="413" y="507"/>
                  </a:cubicBezTo>
                  <a:cubicBezTo>
                    <a:pt x="414" y="507"/>
                    <a:pt x="415" y="507"/>
                    <a:pt x="416" y="507"/>
                  </a:cubicBezTo>
                  <a:cubicBezTo>
                    <a:pt x="438" y="506"/>
                    <a:pt x="454" y="492"/>
                    <a:pt x="457" y="473"/>
                  </a:cubicBezTo>
                  <a:cubicBezTo>
                    <a:pt x="457" y="471"/>
                    <a:pt x="458" y="469"/>
                    <a:pt x="458" y="467"/>
                  </a:cubicBezTo>
                  <a:cubicBezTo>
                    <a:pt x="458" y="467"/>
                    <a:pt x="458" y="466"/>
                    <a:pt x="458" y="466"/>
                  </a:cubicBezTo>
                  <a:cubicBezTo>
                    <a:pt x="458" y="444"/>
                    <a:pt x="442" y="425"/>
                    <a:pt x="421" y="419"/>
                  </a:cubicBezTo>
                  <a:close/>
                  <a:moveTo>
                    <a:pt x="757" y="223"/>
                  </a:moveTo>
                  <a:cubicBezTo>
                    <a:pt x="756" y="223"/>
                    <a:pt x="756" y="223"/>
                    <a:pt x="756" y="223"/>
                  </a:cubicBezTo>
                  <a:cubicBezTo>
                    <a:pt x="756" y="223"/>
                    <a:pt x="756" y="223"/>
                    <a:pt x="756" y="223"/>
                  </a:cubicBezTo>
                  <a:cubicBezTo>
                    <a:pt x="595" y="154"/>
                    <a:pt x="595" y="154"/>
                    <a:pt x="595" y="154"/>
                  </a:cubicBezTo>
                  <a:cubicBezTo>
                    <a:pt x="594" y="154"/>
                    <a:pt x="594" y="154"/>
                    <a:pt x="594" y="154"/>
                  </a:cubicBezTo>
                  <a:cubicBezTo>
                    <a:pt x="593" y="153"/>
                    <a:pt x="592" y="152"/>
                    <a:pt x="590" y="152"/>
                  </a:cubicBezTo>
                  <a:cubicBezTo>
                    <a:pt x="589" y="152"/>
                    <a:pt x="588" y="152"/>
                    <a:pt x="586" y="152"/>
                  </a:cubicBezTo>
                  <a:cubicBezTo>
                    <a:pt x="581" y="152"/>
                    <a:pt x="576" y="154"/>
                    <a:pt x="574" y="158"/>
                  </a:cubicBezTo>
                  <a:cubicBezTo>
                    <a:pt x="496" y="346"/>
                    <a:pt x="496" y="346"/>
                    <a:pt x="496" y="346"/>
                  </a:cubicBezTo>
                  <a:cubicBezTo>
                    <a:pt x="495" y="348"/>
                    <a:pt x="495" y="352"/>
                    <a:pt x="498" y="354"/>
                  </a:cubicBezTo>
                  <a:cubicBezTo>
                    <a:pt x="498" y="354"/>
                    <a:pt x="498" y="354"/>
                    <a:pt x="498" y="354"/>
                  </a:cubicBezTo>
                  <a:cubicBezTo>
                    <a:pt x="630" y="471"/>
                    <a:pt x="630" y="471"/>
                    <a:pt x="630" y="471"/>
                  </a:cubicBezTo>
                  <a:cubicBezTo>
                    <a:pt x="630" y="471"/>
                    <a:pt x="630" y="471"/>
                    <a:pt x="630" y="471"/>
                  </a:cubicBezTo>
                  <a:cubicBezTo>
                    <a:pt x="630" y="471"/>
                    <a:pt x="630" y="471"/>
                    <a:pt x="630" y="471"/>
                  </a:cubicBezTo>
                  <a:cubicBezTo>
                    <a:pt x="632" y="472"/>
                    <a:pt x="632" y="472"/>
                    <a:pt x="632" y="472"/>
                  </a:cubicBezTo>
                  <a:cubicBezTo>
                    <a:pt x="633" y="474"/>
                    <a:pt x="636" y="475"/>
                    <a:pt x="639" y="476"/>
                  </a:cubicBezTo>
                  <a:cubicBezTo>
                    <a:pt x="640" y="476"/>
                    <a:pt x="640" y="476"/>
                    <a:pt x="641" y="476"/>
                  </a:cubicBezTo>
                  <a:cubicBezTo>
                    <a:pt x="643" y="476"/>
                    <a:pt x="645" y="477"/>
                    <a:pt x="648" y="477"/>
                  </a:cubicBezTo>
                  <a:cubicBezTo>
                    <a:pt x="656" y="477"/>
                    <a:pt x="664" y="473"/>
                    <a:pt x="668" y="465"/>
                  </a:cubicBezTo>
                  <a:cubicBezTo>
                    <a:pt x="673" y="456"/>
                    <a:pt x="754" y="277"/>
                    <a:pt x="762" y="256"/>
                  </a:cubicBezTo>
                  <a:cubicBezTo>
                    <a:pt x="772" y="229"/>
                    <a:pt x="757" y="223"/>
                    <a:pt x="757" y="223"/>
                  </a:cubicBezTo>
                  <a:close/>
                  <a:moveTo>
                    <a:pt x="636" y="442"/>
                  </a:moveTo>
                  <a:cubicBezTo>
                    <a:pt x="516" y="347"/>
                    <a:pt x="516" y="347"/>
                    <a:pt x="516" y="347"/>
                  </a:cubicBezTo>
                  <a:cubicBezTo>
                    <a:pt x="587" y="174"/>
                    <a:pt x="587" y="174"/>
                    <a:pt x="587" y="174"/>
                  </a:cubicBezTo>
                  <a:cubicBezTo>
                    <a:pt x="728" y="235"/>
                    <a:pt x="728" y="235"/>
                    <a:pt x="728" y="235"/>
                  </a:cubicBezTo>
                  <a:lnTo>
                    <a:pt x="636" y="442"/>
                  </a:lnTo>
                  <a:close/>
                  <a:moveTo>
                    <a:pt x="498" y="361"/>
                  </a:moveTo>
                  <a:cubicBezTo>
                    <a:pt x="493" y="357"/>
                    <a:pt x="483" y="353"/>
                    <a:pt x="475" y="353"/>
                  </a:cubicBezTo>
                  <a:cubicBezTo>
                    <a:pt x="394" y="353"/>
                    <a:pt x="394" y="353"/>
                    <a:pt x="394" y="353"/>
                  </a:cubicBezTo>
                  <a:cubicBezTo>
                    <a:pt x="397" y="356"/>
                    <a:pt x="399" y="360"/>
                    <a:pt x="401" y="364"/>
                  </a:cubicBezTo>
                  <a:cubicBezTo>
                    <a:pt x="410" y="364"/>
                    <a:pt x="410" y="364"/>
                    <a:pt x="410" y="364"/>
                  </a:cubicBezTo>
                  <a:cubicBezTo>
                    <a:pt x="416" y="371"/>
                    <a:pt x="416" y="371"/>
                    <a:pt x="416" y="371"/>
                  </a:cubicBezTo>
                  <a:cubicBezTo>
                    <a:pt x="405" y="371"/>
                    <a:pt x="405" y="371"/>
                    <a:pt x="405" y="371"/>
                  </a:cubicBezTo>
                  <a:cubicBezTo>
                    <a:pt x="406" y="376"/>
                    <a:pt x="407" y="380"/>
                    <a:pt x="408" y="385"/>
                  </a:cubicBezTo>
                  <a:cubicBezTo>
                    <a:pt x="408" y="390"/>
                    <a:pt x="408" y="394"/>
                    <a:pt x="407" y="399"/>
                  </a:cubicBezTo>
                  <a:cubicBezTo>
                    <a:pt x="415" y="399"/>
                    <a:pt x="415" y="399"/>
                    <a:pt x="415" y="399"/>
                  </a:cubicBezTo>
                  <a:cubicBezTo>
                    <a:pt x="420" y="400"/>
                    <a:pt x="424" y="401"/>
                    <a:pt x="429" y="402"/>
                  </a:cubicBezTo>
                  <a:cubicBezTo>
                    <a:pt x="441" y="402"/>
                    <a:pt x="441" y="402"/>
                    <a:pt x="441" y="402"/>
                  </a:cubicBezTo>
                  <a:cubicBezTo>
                    <a:pt x="448" y="411"/>
                    <a:pt x="448" y="411"/>
                    <a:pt x="448" y="411"/>
                  </a:cubicBezTo>
                  <a:cubicBezTo>
                    <a:pt x="447" y="411"/>
                    <a:pt x="447" y="411"/>
                    <a:pt x="447" y="411"/>
                  </a:cubicBezTo>
                  <a:cubicBezTo>
                    <a:pt x="458" y="419"/>
                    <a:pt x="467" y="429"/>
                    <a:pt x="472" y="442"/>
                  </a:cubicBezTo>
                  <a:cubicBezTo>
                    <a:pt x="473" y="442"/>
                    <a:pt x="473" y="442"/>
                    <a:pt x="473" y="442"/>
                  </a:cubicBezTo>
                  <a:cubicBezTo>
                    <a:pt x="480" y="451"/>
                    <a:pt x="480" y="451"/>
                    <a:pt x="480" y="451"/>
                  </a:cubicBezTo>
                  <a:cubicBezTo>
                    <a:pt x="475" y="451"/>
                    <a:pt x="475" y="451"/>
                    <a:pt x="475" y="451"/>
                  </a:cubicBezTo>
                  <a:cubicBezTo>
                    <a:pt x="475" y="454"/>
                    <a:pt x="476" y="458"/>
                    <a:pt x="476" y="462"/>
                  </a:cubicBezTo>
                  <a:cubicBezTo>
                    <a:pt x="490" y="462"/>
                    <a:pt x="490" y="462"/>
                    <a:pt x="490" y="462"/>
                  </a:cubicBezTo>
                  <a:cubicBezTo>
                    <a:pt x="498" y="473"/>
                    <a:pt x="498" y="473"/>
                    <a:pt x="498" y="473"/>
                  </a:cubicBezTo>
                  <a:cubicBezTo>
                    <a:pt x="480" y="473"/>
                    <a:pt x="480" y="473"/>
                    <a:pt x="480" y="473"/>
                  </a:cubicBezTo>
                  <a:cubicBezTo>
                    <a:pt x="476" y="468"/>
                    <a:pt x="476" y="468"/>
                    <a:pt x="476" y="468"/>
                  </a:cubicBezTo>
                  <a:cubicBezTo>
                    <a:pt x="476" y="483"/>
                    <a:pt x="470" y="497"/>
                    <a:pt x="460" y="507"/>
                  </a:cubicBezTo>
                  <a:cubicBezTo>
                    <a:pt x="609" y="507"/>
                    <a:pt x="609" y="507"/>
                    <a:pt x="609" y="507"/>
                  </a:cubicBezTo>
                  <a:cubicBezTo>
                    <a:pt x="616" y="507"/>
                    <a:pt x="623" y="502"/>
                    <a:pt x="623" y="497"/>
                  </a:cubicBezTo>
                  <a:cubicBezTo>
                    <a:pt x="623" y="491"/>
                    <a:pt x="623" y="491"/>
                    <a:pt x="623" y="491"/>
                  </a:cubicBezTo>
                  <a:cubicBezTo>
                    <a:pt x="623" y="486"/>
                    <a:pt x="619" y="477"/>
                    <a:pt x="614" y="473"/>
                  </a:cubicBezTo>
                  <a:lnTo>
                    <a:pt x="498" y="361"/>
                  </a:lnTo>
                  <a:close/>
                  <a:moveTo>
                    <a:pt x="552" y="451"/>
                  </a:moveTo>
                  <a:cubicBezTo>
                    <a:pt x="534" y="451"/>
                    <a:pt x="534" y="451"/>
                    <a:pt x="534" y="451"/>
                  </a:cubicBezTo>
                  <a:cubicBezTo>
                    <a:pt x="527" y="442"/>
                    <a:pt x="527" y="442"/>
                    <a:pt x="527" y="442"/>
                  </a:cubicBezTo>
                  <a:cubicBezTo>
                    <a:pt x="544" y="442"/>
                    <a:pt x="544" y="442"/>
                    <a:pt x="544" y="442"/>
                  </a:cubicBezTo>
                  <a:lnTo>
                    <a:pt x="552" y="451"/>
                  </a:lnTo>
                  <a:close/>
                  <a:moveTo>
                    <a:pt x="534" y="431"/>
                  </a:moveTo>
                  <a:cubicBezTo>
                    <a:pt x="517" y="431"/>
                    <a:pt x="517" y="431"/>
                    <a:pt x="517" y="431"/>
                  </a:cubicBezTo>
                  <a:cubicBezTo>
                    <a:pt x="510" y="422"/>
                    <a:pt x="510" y="422"/>
                    <a:pt x="510" y="422"/>
                  </a:cubicBezTo>
                  <a:cubicBezTo>
                    <a:pt x="526" y="422"/>
                    <a:pt x="526" y="422"/>
                    <a:pt x="526" y="422"/>
                  </a:cubicBezTo>
                  <a:lnTo>
                    <a:pt x="534" y="431"/>
                  </a:lnTo>
                  <a:close/>
                  <a:moveTo>
                    <a:pt x="508" y="402"/>
                  </a:moveTo>
                  <a:cubicBezTo>
                    <a:pt x="516" y="411"/>
                    <a:pt x="516" y="411"/>
                    <a:pt x="516" y="411"/>
                  </a:cubicBezTo>
                  <a:cubicBezTo>
                    <a:pt x="500" y="411"/>
                    <a:pt x="500" y="411"/>
                    <a:pt x="500" y="411"/>
                  </a:cubicBezTo>
                  <a:cubicBezTo>
                    <a:pt x="493" y="402"/>
                    <a:pt x="493" y="402"/>
                    <a:pt x="493" y="402"/>
                  </a:cubicBezTo>
                  <a:lnTo>
                    <a:pt x="508" y="402"/>
                  </a:lnTo>
                  <a:close/>
                  <a:moveTo>
                    <a:pt x="498" y="391"/>
                  </a:moveTo>
                  <a:cubicBezTo>
                    <a:pt x="483" y="391"/>
                    <a:pt x="483" y="391"/>
                    <a:pt x="483" y="391"/>
                  </a:cubicBezTo>
                  <a:cubicBezTo>
                    <a:pt x="475" y="382"/>
                    <a:pt x="475" y="382"/>
                    <a:pt x="475" y="382"/>
                  </a:cubicBezTo>
                  <a:cubicBezTo>
                    <a:pt x="489" y="382"/>
                    <a:pt x="489" y="382"/>
                    <a:pt x="489" y="382"/>
                  </a:cubicBezTo>
                  <a:lnTo>
                    <a:pt x="498" y="391"/>
                  </a:lnTo>
                  <a:close/>
                  <a:moveTo>
                    <a:pt x="473" y="364"/>
                  </a:moveTo>
                  <a:cubicBezTo>
                    <a:pt x="480" y="371"/>
                    <a:pt x="480" y="371"/>
                    <a:pt x="480" y="371"/>
                  </a:cubicBezTo>
                  <a:cubicBezTo>
                    <a:pt x="466" y="371"/>
                    <a:pt x="466" y="371"/>
                    <a:pt x="466" y="371"/>
                  </a:cubicBezTo>
                  <a:cubicBezTo>
                    <a:pt x="460" y="364"/>
                    <a:pt x="460" y="364"/>
                    <a:pt x="460" y="364"/>
                  </a:cubicBezTo>
                  <a:lnTo>
                    <a:pt x="473" y="364"/>
                  </a:lnTo>
                  <a:close/>
                  <a:moveTo>
                    <a:pt x="417" y="391"/>
                  </a:moveTo>
                  <a:cubicBezTo>
                    <a:pt x="410" y="382"/>
                    <a:pt x="410" y="382"/>
                    <a:pt x="410" y="382"/>
                  </a:cubicBezTo>
                  <a:cubicBezTo>
                    <a:pt x="425" y="382"/>
                    <a:pt x="425" y="382"/>
                    <a:pt x="425" y="382"/>
                  </a:cubicBezTo>
                  <a:cubicBezTo>
                    <a:pt x="432" y="391"/>
                    <a:pt x="432" y="391"/>
                    <a:pt x="432" y="391"/>
                  </a:cubicBezTo>
                  <a:lnTo>
                    <a:pt x="417" y="391"/>
                  </a:lnTo>
                  <a:close/>
                  <a:moveTo>
                    <a:pt x="434" y="371"/>
                  </a:moveTo>
                  <a:cubicBezTo>
                    <a:pt x="428" y="364"/>
                    <a:pt x="428" y="364"/>
                    <a:pt x="428" y="364"/>
                  </a:cubicBezTo>
                  <a:cubicBezTo>
                    <a:pt x="441" y="364"/>
                    <a:pt x="441" y="364"/>
                    <a:pt x="441" y="364"/>
                  </a:cubicBezTo>
                  <a:cubicBezTo>
                    <a:pt x="448" y="371"/>
                    <a:pt x="448" y="371"/>
                    <a:pt x="448" y="371"/>
                  </a:cubicBezTo>
                  <a:lnTo>
                    <a:pt x="434" y="371"/>
                  </a:lnTo>
                  <a:close/>
                  <a:moveTo>
                    <a:pt x="450" y="391"/>
                  </a:moveTo>
                  <a:cubicBezTo>
                    <a:pt x="443" y="382"/>
                    <a:pt x="443" y="382"/>
                    <a:pt x="443" y="382"/>
                  </a:cubicBezTo>
                  <a:cubicBezTo>
                    <a:pt x="457" y="382"/>
                    <a:pt x="457" y="382"/>
                    <a:pt x="457" y="382"/>
                  </a:cubicBezTo>
                  <a:cubicBezTo>
                    <a:pt x="465" y="391"/>
                    <a:pt x="465" y="391"/>
                    <a:pt x="465" y="391"/>
                  </a:cubicBezTo>
                  <a:lnTo>
                    <a:pt x="450" y="391"/>
                  </a:lnTo>
                  <a:close/>
                  <a:moveTo>
                    <a:pt x="466" y="411"/>
                  </a:moveTo>
                  <a:cubicBezTo>
                    <a:pt x="459" y="402"/>
                    <a:pt x="459" y="402"/>
                    <a:pt x="459" y="402"/>
                  </a:cubicBezTo>
                  <a:cubicBezTo>
                    <a:pt x="474" y="402"/>
                    <a:pt x="474" y="402"/>
                    <a:pt x="474" y="402"/>
                  </a:cubicBezTo>
                  <a:cubicBezTo>
                    <a:pt x="482" y="411"/>
                    <a:pt x="482" y="411"/>
                    <a:pt x="482" y="411"/>
                  </a:cubicBezTo>
                  <a:lnTo>
                    <a:pt x="466" y="411"/>
                  </a:lnTo>
                  <a:close/>
                  <a:moveTo>
                    <a:pt x="482" y="431"/>
                  </a:moveTo>
                  <a:cubicBezTo>
                    <a:pt x="475" y="422"/>
                    <a:pt x="475" y="422"/>
                    <a:pt x="475" y="422"/>
                  </a:cubicBezTo>
                  <a:cubicBezTo>
                    <a:pt x="491" y="422"/>
                    <a:pt x="491" y="422"/>
                    <a:pt x="491" y="422"/>
                  </a:cubicBezTo>
                  <a:cubicBezTo>
                    <a:pt x="499" y="431"/>
                    <a:pt x="499" y="431"/>
                    <a:pt x="499" y="431"/>
                  </a:cubicBezTo>
                  <a:lnTo>
                    <a:pt x="482" y="431"/>
                  </a:lnTo>
                  <a:close/>
                  <a:moveTo>
                    <a:pt x="492" y="442"/>
                  </a:moveTo>
                  <a:cubicBezTo>
                    <a:pt x="508" y="442"/>
                    <a:pt x="508" y="442"/>
                    <a:pt x="508" y="442"/>
                  </a:cubicBezTo>
                  <a:cubicBezTo>
                    <a:pt x="516" y="451"/>
                    <a:pt x="516" y="451"/>
                    <a:pt x="516" y="451"/>
                  </a:cubicBezTo>
                  <a:cubicBezTo>
                    <a:pt x="499" y="451"/>
                    <a:pt x="499" y="451"/>
                    <a:pt x="499" y="451"/>
                  </a:cubicBezTo>
                  <a:lnTo>
                    <a:pt x="492" y="442"/>
                  </a:lnTo>
                  <a:close/>
                  <a:moveTo>
                    <a:pt x="517" y="473"/>
                  </a:moveTo>
                  <a:cubicBezTo>
                    <a:pt x="508" y="462"/>
                    <a:pt x="508" y="462"/>
                    <a:pt x="508" y="462"/>
                  </a:cubicBezTo>
                  <a:cubicBezTo>
                    <a:pt x="526" y="462"/>
                    <a:pt x="526" y="462"/>
                    <a:pt x="526" y="462"/>
                  </a:cubicBezTo>
                  <a:cubicBezTo>
                    <a:pt x="535" y="473"/>
                    <a:pt x="535" y="473"/>
                    <a:pt x="535" y="473"/>
                  </a:cubicBezTo>
                  <a:lnTo>
                    <a:pt x="517" y="473"/>
                  </a:lnTo>
                  <a:close/>
                  <a:moveTo>
                    <a:pt x="554" y="473"/>
                  </a:moveTo>
                  <a:cubicBezTo>
                    <a:pt x="544" y="462"/>
                    <a:pt x="544" y="462"/>
                    <a:pt x="544" y="462"/>
                  </a:cubicBezTo>
                  <a:cubicBezTo>
                    <a:pt x="562" y="462"/>
                    <a:pt x="562" y="462"/>
                    <a:pt x="562" y="462"/>
                  </a:cubicBezTo>
                  <a:cubicBezTo>
                    <a:pt x="572" y="473"/>
                    <a:pt x="572" y="473"/>
                    <a:pt x="572" y="473"/>
                  </a:cubicBezTo>
                  <a:lnTo>
                    <a:pt x="554" y="473"/>
                  </a:lnTo>
                  <a:close/>
                </a:path>
              </a:pathLst>
            </a:custGeom>
            <a:solidFill>
              <a:schemeClr val="tx1"/>
            </a:solidFill>
            <a:ln>
              <a:noFill/>
            </a:ln>
          </p:spPr>
          <p:txBody>
            <a:bodyPr/>
            <a:lstStyle/>
            <a:p>
              <a:endParaRPr lang="en-IE" sz="1600">
                <a:solidFill>
                  <a:srgbClr val="000000"/>
                </a:solidFill>
                <a:latin typeface="Century Gothic" panose="020B0502020202020204" pitchFamily="34" charset="0"/>
              </a:endParaRPr>
            </a:p>
          </p:txBody>
        </p:sp>
        <p:sp>
          <p:nvSpPr>
            <p:cNvPr id="399" name="Freeform 31">
              <a:extLst>
                <a:ext uri="{FF2B5EF4-FFF2-40B4-BE49-F238E27FC236}">
                  <a16:creationId xmlns:a16="http://schemas.microsoft.com/office/drawing/2014/main" xmlns="" id="{59AF4BCF-95CD-4A3C-AF7A-22E951B2D379}"/>
                </a:ext>
              </a:extLst>
            </p:cNvPr>
            <p:cNvSpPr>
              <a:spLocks noEditPoints="1"/>
            </p:cNvSpPr>
            <p:nvPr/>
          </p:nvSpPr>
          <p:spPr bwMode="auto">
            <a:xfrm>
              <a:off x="7398813" y="-2637629"/>
              <a:ext cx="2170443" cy="1532486"/>
            </a:xfrm>
            <a:custGeom>
              <a:avLst/>
              <a:gdLst>
                <a:gd name="T0" fmla="*/ 2147483647 w 772"/>
                <a:gd name="T1" fmla="*/ 0 h 507"/>
                <a:gd name="T2" fmla="*/ 2147483647 w 772"/>
                <a:gd name="T3" fmla="*/ 2147483647 h 507"/>
                <a:gd name="T4" fmla="*/ 2147483647 w 772"/>
                <a:gd name="T5" fmla="*/ 2147483647 h 507"/>
                <a:gd name="T6" fmla="*/ 2147483647 w 772"/>
                <a:gd name="T7" fmla="*/ 2147483647 h 507"/>
                <a:gd name="T8" fmla="*/ 2147483647 w 772"/>
                <a:gd name="T9" fmla="*/ 2147483647 h 507"/>
                <a:gd name="T10" fmla="*/ 2147483647 w 772"/>
                <a:gd name="T11" fmla="*/ 2147483647 h 507"/>
                <a:gd name="T12" fmla="*/ 2147483647 w 772"/>
                <a:gd name="T13" fmla="*/ 2147483647 h 507"/>
                <a:gd name="T14" fmla="*/ 2147483647 w 772"/>
                <a:gd name="T15" fmla="*/ 2147483647 h 507"/>
                <a:gd name="T16" fmla="*/ 2147483647 w 772"/>
                <a:gd name="T17" fmla="*/ 2147483647 h 507"/>
                <a:gd name="T18" fmla="*/ 2147483647 w 772"/>
                <a:gd name="T19" fmla="*/ 2147483647 h 507"/>
                <a:gd name="T20" fmla="*/ 2147483647 w 772"/>
                <a:gd name="T21" fmla="*/ 2147483647 h 507"/>
                <a:gd name="T22" fmla="*/ 2147483647 w 772"/>
                <a:gd name="T23" fmla="*/ 2147483647 h 507"/>
                <a:gd name="T24" fmla="*/ 2147483647 w 772"/>
                <a:gd name="T25" fmla="*/ 2147483647 h 507"/>
                <a:gd name="T26" fmla="*/ 2147483647 w 772"/>
                <a:gd name="T27" fmla="*/ 2147483647 h 507"/>
                <a:gd name="T28" fmla="*/ 2147483647 w 772"/>
                <a:gd name="T29" fmla="*/ 2147483647 h 507"/>
                <a:gd name="T30" fmla="*/ 2147483647 w 772"/>
                <a:gd name="T31" fmla="*/ 2147483647 h 507"/>
                <a:gd name="T32" fmla="*/ 2147483647 w 772"/>
                <a:gd name="T33" fmla="*/ 2147483647 h 507"/>
                <a:gd name="T34" fmla="*/ 2147483647 w 772"/>
                <a:gd name="T35" fmla="*/ 2147483647 h 507"/>
                <a:gd name="T36" fmla="*/ 2147483647 w 772"/>
                <a:gd name="T37" fmla="*/ 2147483647 h 507"/>
                <a:gd name="T38" fmla="*/ 2147483647 w 772"/>
                <a:gd name="T39" fmla="*/ 2147483647 h 507"/>
                <a:gd name="T40" fmla="*/ 2147483647 w 772"/>
                <a:gd name="T41" fmla="*/ 2147483647 h 507"/>
                <a:gd name="T42" fmla="*/ 2147483647 w 772"/>
                <a:gd name="T43" fmla="*/ 2147483647 h 507"/>
                <a:gd name="T44" fmla="*/ 2147483647 w 772"/>
                <a:gd name="T45" fmla="*/ 2147483647 h 507"/>
                <a:gd name="T46" fmla="*/ 2147483647 w 772"/>
                <a:gd name="T47" fmla="*/ 2147483647 h 507"/>
                <a:gd name="T48" fmla="*/ 2147483647 w 772"/>
                <a:gd name="T49" fmla="*/ 2147483647 h 507"/>
                <a:gd name="T50" fmla="*/ 2147483647 w 772"/>
                <a:gd name="T51" fmla="*/ 2147483647 h 507"/>
                <a:gd name="T52" fmla="*/ 2147483647 w 772"/>
                <a:gd name="T53" fmla="*/ 2147483647 h 507"/>
                <a:gd name="T54" fmla="*/ 2147483647 w 772"/>
                <a:gd name="T55" fmla="*/ 2147483647 h 507"/>
                <a:gd name="T56" fmla="*/ 2147483647 w 772"/>
                <a:gd name="T57" fmla="*/ 2147483647 h 507"/>
                <a:gd name="T58" fmla="*/ 2147483647 w 772"/>
                <a:gd name="T59" fmla="*/ 2147483647 h 507"/>
                <a:gd name="T60" fmla="*/ 2147483647 w 772"/>
                <a:gd name="T61" fmla="*/ 2147483647 h 507"/>
                <a:gd name="T62" fmla="*/ 2147483647 w 772"/>
                <a:gd name="T63" fmla="*/ 2147483647 h 507"/>
                <a:gd name="T64" fmla="*/ 2147483647 w 772"/>
                <a:gd name="T65" fmla="*/ 2147483647 h 507"/>
                <a:gd name="T66" fmla="*/ 2147483647 w 772"/>
                <a:gd name="T67" fmla="*/ 2147483647 h 507"/>
                <a:gd name="T68" fmla="*/ 2147483647 w 772"/>
                <a:gd name="T69" fmla="*/ 2147483647 h 507"/>
                <a:gd name="T70" fmla="*/ 2147483647 w 772"/>
                <a:gd name="T71" fmla="*/ 2147483647 h 507"/>
                <a:gd name="T72" fmla="*/ 2147483647 w 772"/>
                <a:gd name="T73" fmla="*/ 2147483647 h 507"/>
                <a:gd name="T74" fmla="*/ 2147483647 w 772"/>
                <a:gd name="T75" fmla="*/ 2147483647 h 507"/>
                <a:gd name="T76" fmla="*/ 2147483647 w 772"/>
                <a:gd name="T77" fmla="*/ 2147483647 h 507"/>
                <a:gd name="T78" fmla="*/ 2147483647 w 772"/>
                <a:gd name="T79" fmla="*/ 2147483647 h 507"/>
                <a:gd name="T80" fmla="*/ 2147483647 w 772"/>
                <a:gd name="T81" fmla="*/ 2147483647 h 507"/>
                <a:gd name="T82" fmla="*/ 2147483647 w 772"/>
                <a:gd name="T83" fmla="*/ 2147483647 h 507"/>
                <a:gd name="T84" fmla="*/ 2147483647 w 772"/>
                <a:gd name="T85" fmla="*/ 2147483647 h 507"/>
                <a:gd name="T86" fmla="*/ 2147483647 w 772"/>
                <a:gd name="T87" fmla="*/ 2147483647 h 507"/>
                <a:gd name="T88" fmla="*/ 2147483647 w 772"/>
                <a:gd name="T89" fmla="*/ 2147483647 h 507"/>
                <a:gd name="T90" fmla="*/ 2147483647 w 772"/>
                <a:gd name="T91" fmla="*/ 2147483647 h 507"/>
                <a:gd name="T92" fmla="*/ 2147483647 w 772"/>
                <a:gd name="T93" fmla="*/ 2147483647 h 507"/>
                <a:gd name="T94" fmla="*/ 2147483647 w 772"/>
                <a:gd name="T95" fmla="*/ 2147483647 h 507"/>
                <a:gd name="T96" fmla="*/ 2147483647 w 772"/>
                <a:gd name="T97" fmla="*/ 2147483647 h 507"/>
                <a:gd name="T98" fmla="*/ 2147483647 w 772"/>
                <a:gd name="T99" fmla="*/ 2147483647 h 507"/>
                <a:gd name="T100" fmla="*/ 2147483647 w 772"/>
                <a:gd name="T101" fmla="*/ 2147483647 h 507"/>
                <a:gd name="T102" fmla="*/ 2147483647 w 772"/>
                <a:gd name="T103" fmla="*/ 2147483647 h 507"/>
                <a:gd name="T104" fmla="*/ 2147483647 w 772"/>
                <a:gd name="T105" fmla="*/ 2147483647 h 507"/>
                <a:gd name="T106" fmla="*/ 2147483647 w 772"/>
                <a:gd name="T107" fmla="*/ 2147483647 h 507"/>
                <a:gd name="T108" fmla="*/ 2147483647 w 772"/>
                <a:gd name="T109" fmla="*/ 2147483647 h 507"/>
                <a:gd name="T110" fmla="*/ 2147483647 w 772"/>
                <a:gd name="T111" fmla="*/ 2147483647 h 507"/>
                <a:gd name="T112" fmla="*/ 2147483647 w 772"/>
                <a:gd name="T113" fmla="*/ 2147483647 h 507"/>
                <a:gd name="T114" fmla="*/ 2147483647 w 772"/>
                <a:gd name="T115" fmla="*/ 2147483647 h 5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72" h="507">
                  <a:moveTo>
                    <a:pt x="181" y="196"/>
                  </a:moveTo>
                  <a:cubicBezTo>
                    <a:pt x="235" y="196"/>
                    <a:pt x="279" y="152"/>
                    <a:pt x="279" y="98"/>
                  </a:cubicBezTo>
                  <a:cubicBezTo>
                    <a:pt x="279" y="44"/>
                    <a:pt x="235" y="0"/>
                    <a:pt x="181" y="0"/>
                  </a:cubicBezTo>
                  <a:cubicBezTo>
                    <a:pt x="127" y="0"/>
                    <a:pt x="84" y="44"/>
                    <a:pt x="84" y="98"/>
                  </a:cubicBezTo>
                  <a:cubicBezTo>
                    <a:pt x="84" y="152"/>
                    <a:pt x="127" y="196"/>
                    <a:pt x="181" y="196"/>
                  </a:cubicBezTo>
                  <a:close/>
                  <a:moveTo>
                    <a:pt x="275" y="387"/>
                  </a:moveTo>
                  <a:cubicBezTo>
                    <a:pt x="295" y="388"/>
                    <a:pt x="295" y="388"/>
                    <a:pt x="295" y="388"/>
                  </a:cubicBezTo>
                  <a:cubicBezTo>
                    <a:pt x="303" y="389"/>
                    <a:pt x="303" y="389"/>
                    <a:pt x="303" y="389"/>
                  </a:cubicBezTo>
                  <a:cubicBezTo>
                    <a:pt x="310" y="390"/>
                    <a:pt x="310" y="390"/>
                    <a:pt x="310" y="390"/>
                  </a:cubicBezTo>
                  <a:cubicBezTo>
                    <a:pt x="388" y="397"/>
                    <a:pt x="388" y="397"/>
                    <a:pt x="388" y="397"/>
                  </a:cubicBezTo>
                  <a:cubicBezTo>
                    <a:pt x="388" y="397"/>
                    <a:pt x="388" y="397"/>
                    <a:pt x="388" y="397"/>
                  </a:cubicBezTo>
                  <a:cubicBezTo>
                    <a:pt x="389" y="393"/>
                    <a:pt x="389" y="390"/>
                    <a:pt x="389" y="387"/>
                  </a:cubicBezTo>
                  <a:cubicBezTo>
                    <a:pt x="389" y="385"/>
                    <a:pt x="389" y="384"/>
                    <a:pt x="388" y="382"/>
                  </a:cubicBezTo>
                  <a:cubicBezTo>
                    <a:pt x="387" y="375"/>
                    <a:pt x="383" y="369"/>
                    <a:pt x="379" y="364"/>
                  </a:cubicBezTo>
                  <a:cubicBezTo>
                    <a:pt x="379" y="364"/>
                    <a:pt x="379" y="364"/>
                    <a:pt x="379" y="364"/>
                  </a:cubicBezTo>
                  <a:cubicBezTo>
                    <a:pt x="374" y="359"/>
                    <a:pt x="368" y="355"/>
                    <a:pt x="361" y="353"/>
                  </a:cubicBezTo>
                  <a:cubicBezTo>
                    <a:pt x="358" y="352"/>
                    <a:pt x="354" y="351"/>
                    <a:pt x="350" y="351"/>
                  </a:cubicBezTo>
                  <a:cubicBezTo>
                    <a:pt x="350" y="351"/>
                    <a:pt x="350" y="351"/>
                    <a:pt x="350" y="351"/>
                  </a:cubicBezTo>
                  <a:cubicBezTo>
                    <a:pt x="303" y="351"/>
                    <a:pt x="303" y="351"/>
                    <a:pt x="303" y="351"/>
                  </a:cubicBezTo>
                  <a:cubicBezTo>
                    <a:pt x="295" y="351"/>
                    <a:pt x="295" y="351"/>
                    <a:pt x="295" y="351"/>
                  </a:cubicBezTo>
                  <a:cubicBezTo>
                    <a:pt x="256" y="351"/>
                    <a:pt x="256" y="351"/>
                    <a:pt x="256" y="351"/>
                  </a:cubicBezTo>
                  <a:lnTo>
                    <a:pt x="275" y="387"/>
                  </a:lnTo>
                  <a:close/>
                  <a:moveTo>
                    <a:pt x="421" y="419"/>
                  </a:moveTo>
                  <a:cubicBezTo>
                    <a:pt x="418" y="419"/>
                    <a:pt x="416" y="418"/>
                    <a:pt x="413" y="418"/>
                  </a:cubicBezTo>
                  <a:cubicBezTo>
                    <a:pt x="403" y="417"/>
                    <a:pt x="403" y="417"/>
                    <a:pt x="403" y="417"/>
                  </a:cubicBezTo>
                  <a:cubicBezTo>
                    <a:pt x="400" y="417"/>
                    <a:pt x="400" y="417"/>
                    <a:pt x="400" y="417"/>
                  </a:cubicBezTo>
                  <a:cubicBezTo>
                    <a:pt x="389" y="416"/>
                    <a:pt x="389" y="416"/>
                    <a:pt x="389" y="416"/>
                  </a:cubicBezTo>
                  <a:cubicBezTo>
                    <a:pt x="377" y="415"/>
                    <a:pt x="377" y="415"/>
                    <a:pt x="377" y="415"/>
                  </a:cubicBezTo>
                  <a:cubicBezTo>
                    <a:pt x="322" y="410"/>
                    <a:pt x="322" y="410"/>
                    <a:pt x="322" y="410"/>
                  </a:cubicBezTo>
                  <a:cubicBezTo>
                    <a:pt x="315" y="409"/>
                    <a:pt x="315" y="409"/>
                    <a:pt x="315" y="409"/>
                  </a:cubicBezTo>
                  <a:cubicBezTo>
                    <a:pt x="307" y="408"/>
                    <a:pt x="307" y="408"/>
                    <a:pt x="307" y="408"/>
                  </a:cubicBezTo>
                  <a:cubicBezTo>
                    <a:pt x="263" y="404"/>
                    <a:pt x="263" y="404"/>
                    <a:pt x="263" y="404"/>
                  </a:cubicBezTo>
                  <a:cubicBezTo>
                    <a:pt x="235" y="351"/>
                    <a:pt x="235" y="351"/>
                    <a:pt x="235" y="351"/>
                  </a:cubicBezTo>
                  <a:cubicBezTo>
                    <a:pt x="226" y="333"/>
                    <a:pt x="226" y="333"/>
                    <a:pt x="226" y="333"/>
                  </a:cubicBezTo>
                  <a:cubicBezTo>
                    <a:pt x="220" y="323"/>
                    <a:pt x="220" y="323"/>
                    <a:pt x="220" y="323"/>
                  </a:cubicBezTo>
                  <a:cubicBezTo>
                    <a:pt x="191" y="264"/>
                    <a:pt x="162" y="212"/>
                    <a:pt x="101" y="212"/>
                  </a:cubicBezTo>
                  <a:cubicBezTo>
                    <a:pt x="54" y="212"/>
                    <a:pt x="18" y="250"/>
                    <a:pt x="12" y="311"/>
                  </a:cubicBezTo>
                  <a:cubicBezTo>
                    <a:pt x="1" y="474"/>
                    <a:pt x="1" y="474"/>
                    <a:pt x="1" y="474"/>
                  </a:cubicBezTo>
                  <a:cubicBezTo>
                    <a:pt x="0" y="493"/>
                    <a:pt x="14" y="507"/>
                    <a:pt x="32" y="507"/>
                  </a:cubicBezTo>
                  <a:cubicBezTo>
                    <a:pt x="181" y="507"/>
                    <a:pt x="181" y="507"/>
                    <a:pt x="181" y="507"/>
                  </a:cubicBezTo>
                  <a:cubicBezTo>
                    <a:pt x="162" y="455"/>
                    <a:pt x="162" y="455"/>
                    <a:pt x="162" y="455"/>
                  </a:cubicBezTo>
                  <a:cubicBezTo>
                    <a:pt x="158" y="444"/>
                    <a:pt x="158" y="444"/>
                    <a:pt x="158" y="444"/>
                  </a:cubicBezTo>
                  <a:cubicBezTo>
                    <a:pt x="153" y="432"/>
                    <a:pt x="153" y="432"/>
                    <a:pt x="153" y="432"/>
                  </a:cubicBezTo>
                  <a:cubicBezTo>
                    <a:pt x="127" y="361"/>
                    <a:pt x="127" y="361"/>
                    <a:pt x="127" y="361"/>
                  </a:cubicBezTo>
                  <a:cubicBezTo>
                    <a:pt x="166" y="437"/>
                    <a:pt x="166" y="437"/>
                    <a:pt x="166" y="437"/>
                  </a:cubicBezTo>
                  <a:cubicBezTo>
                    <a:pt x="171" y="447"/>
                    <a:pt x="171" y="447"/>
                    <a:pt x="171" y="447"/>
                  </a:cubicBezTo>
                  <a:cubicBezTo>
                    <a:pt x="176" y="457"/>
                    <a:pt x="176" y="457"/>
                    <a:pt x="176" y="457"/>
                  </a:cubicBezTo>
                  <a:cubicBezTo>
                    <a:pt x="186" y="476"/>
                    <a:pt x="186" y="476"/>
                    <a:pt x="186" y="476"/>
                  </a:cubicBezTo>
                  <a:cubicBezTo>
                    <a:pt x="195" y="495"/>
                    <a:pt x="215" y="507"/>
                    <a:pt x="236" y="507"/>
                  </a:cubicBezTo>
                  <a:cubicBezTo>
                    <a:pt x="413" y="507"/>
                    <a:pt x="413" y="507"/>
                    <a:pt x="413" y="507"/>
                  </a:cubicBezTo>
                  <a:cubicBezTo>
                    <a:pt x="414" y="507"/>
                    <a:pt x="415" y="507"/>
                    <a:pt x="416" y="507"/>
                  </a:cubicBezTo>
                  <a:cubicBezTo>
                    <a:pt x="438" y="506"/>
                    <a:pt x="454" y="492"/>
                    <a:pt x="457" y="473"/>
                  </a:cubicBezTo>
                  <a:cubicBezTo>
                    <a:pt x="457" y="471"/>
                    <a:pt x="458" y="469"/>
                    <a:pt x="458" y="467"/>
                  </a:cubicBezTo>
                  <a:cubicBezTo>
                    <a:pt x="458" y="467"/>
                    <a:pt x="458" y="466"/>
                    <a:pt x="458" y="466"/>
                  </a:cubicBezTo>
                  <a:cubicBezTo>
                    <a:pt x="458" y="444"/>
                    <a:pt x="442" y="425"/>
                    <a:pt x="421" y="419"/>
                  </a:cubicBezTo>
                  <a:close/>
                  <a:moveTo>
                    <a:pt x="757" y="223"/>
                  </a:moveTo>
                  <a:cubicBezTo>
                    <a:pt x="756" y="223"/>
                    <a:pt x="756" y="223"/>
                    <a:pt x="756" y="223"/>
                  </a:cubicBezTo>
                  <a:cubicBezTo>
                    <a:pt x="756" y="223"/>
                    <a:pt x="756" y="223"/>
                    <a:pt x="756" y="223"/>
                  </a:cubicBezTo>
                  <a:cubicBezTo>
                    <a:pt x="595" y="154"/>
                    <a:pt x="595" y="154"/>
                    <a:pt x="595" y="154"/>
                  </a:cubicBezTo>
                  <a:cubicBezTo>
                    <a:pt x="594" y="154"/>
                    <a:pt x="594" y="154"/>
                    <a:pt x="594" y="154"/>
                  </a:cubicBezTo>
                  <a:cubicBezTo>
                    <a:pt x="593" y="153"/>
                    <a:pt x="592" y="152"/>
                    <a:pt x="590" y="152"/>
                  </a:cubicBezTo>
                  <a:cubicBezTo>
                    <a:pt x="589" y="152"/>
                    <a:pt x="588" y="152"/>
                    <a:pt x="586" y="152"/>
                  </a:cubicBezTo>
                  <a:cubicBezTo>
                    <a:pt x="581" y="152"/>
                    <a:pt x="576" y="154"/>
                    <a:pt x="574" y="158"/>
                  </a:cubicBezTo>
                  <a:cubicBezTo>
                    <a:pt x="496" y="346"/>
                    <a:pt x="496" y="346"/>
                    <a:pt x="496" y="346"/>
                  </a:cubicBezTo>
                  <a:cubicBezTo>
                    <a:pt x="495" y="348"/>
                    <a:pt x="495" y="352"/>
                    <a:pt x="498" y="354"/>
                  </a:cubicBezTo>
                  <a:cubicBezTo>
                    <a:pt x="498" y="354"/>
                    <a:pt x="498" y="354"/>
                    <a:pt x="498" y="354"/>
                  </a:cubicBezTo>
                  <a:cubicBezTo>
                    <a:pt x="630" y="471"/>
                    <a:pt x="630" y="471"/>
                    <a:pt x="630" y="471"/>
                  </a:cubicBezTo>
                  <a:cubicBezTo>
                    <a:pt x="630" y="471"/>
                    <a:pt x="630" y="471"/>
                    <a:pt x="630" y="471"/>
                  </a:cubicBezTo>
                  <a:cubicBezTo>
                    <a:pt x="630" y="471"/>
                    <a:pt x="630" y="471"/>
                    <a:pt x="630" y="471"/>
                  </a:cubicBezTo>
                  <a:cubicBezTo>
                    <a:pt x="632" y="472"/>
                    <a:pt x="632" y="472"/>
                    <a:pt x="632" y="472"/>
                  </a:cubicBezTo>
                  <a:cubicBezTo>
                    <a:pt x="633" y="474"/>
                    <a:pt x="636" y="475"/>
                    <a:pt x="639" y="476"/>
                  </a:cubicBezTo>
                  <a:cubicBezTo>
                    <a:pt x="640" y="476"/>
                    <a:pt x="640" y="476"/>
                    <a:pt x="641" y="476"/>
                  </a:cubicBezTo>
                  <a:cubicBezTo>
                    <a:pt x="643" y="476"/>
                    <a:pt x="645" y="477"/>
                    <a:pt x="648" y="477"/>
                  </a:cubicBezTo>
                  <a:cubicBezTo>
                    <a:pt x="656" y="477"/>
                    <a:pt x="664" y="473"/>
                    <a:pt x="668" y="465"/>
                  </a:cubicBezTo>
                  <a:cubicBezTo>
                    <a:pt x="673" y="456"/>
                    <a:pt x="754" y="277"/>
                    <a:pt x="762" y="256"/>
                  </a:cubicBezTo>
                  <a:cubicBezTo>
                    <a:pt x="772" y="229"/>
                    <a:pt x="757" y="223"/>
                    <a:pt x="757" y="223"/>
                  </a:cubicBezTo>
                  <a:close/>
                  <a:moveTo>
                    <a:pt x="636" y="442"/>
                  </a:moveTo>
                  <a:cubicBezTo>
                    <a:pt x="516" y="347"/>
                    <a:pt x="516" y="347"/>
                    <a:pt x="516" y="347"/>
                  </a:cubicBezTo>
                  <a:cubicBezTo>
                    <a:pt x="587" y="174"/>
                    <a:pt x="587" y="174"/>
                    <a:pt x="587" y="174"/>
                  </a:cubicBezTo>
                  <a:cubicBezTo>
                    <a:pt x="728" y="235"/>
                    <a:pt x="728" y="235"/>
                    <a:pt x="728" y="235"/>
                  </a:cubicBezTo>
                  <a:lnTo>
                    <a:pt x="636" y="442"/>
                  </a:lnTo>
                  <a:close/>
                  <a:moveTo>
                    <a:pt x="498" y="361"/>
                  </a:moveTo>
                  <a:cubicBezTo>
                    <a:pt x="493" y="357"/>
                    <a:pt x="483" y="353"/>
                    <a:pt x="475" y="353"/>
                  </a:cubicBezTo>
                  <a:cubicBezTo>
                    <a:pt x="394" y="353"/>
                    <a:pt x="394" y="353"/>
                    <a:pt x="394" y="353"/>
                  </a:cubicBezTo>
                  <a:cubicBezTo>
                    <a:pt x="397" y="356"/>
                    <a:pt x="399" y="360"/>
                    <a:pt x="401" y="364"/>
                  </a:cubicBezTo>
                  <a:cubicBezTo>
                    <a:pt x="410" y="364"/>
                    <a:pt x="410" y="364"/>
                    <a:pt x="410" y="364"/>
                  </a:cubicBezTo>
                  <a:cubicBezTo>
                    <a:pt x="416" y="371"/>
                    <a:pt x="416" y="371"/>
                    <a:pt x="416" y="371"/>
                  </a:cubicBezTo>
                  <a:cubicBezTo>
                    <a:pt x="405" y="371"/>
                    <a:pt x="405" y="371"/>
                    <a:pt x="405" y="371"/>
                  </a:cubicBezTo>
                  <a:cubicBezTo>
                    <a:pt x="406" y="376"/>
                    <a:pt x="407" y="380"/>
                    <a:pt x="408" y="385"/>
                  </a:cubicBezTo>
                  <a:cubicBezTo>
                    <a:pt x="408" y="390"/>
                    <a:pt x="408" y="394"/>
                    <a:pt x="407" y="399"/>
                  </a:cubicBezTo>
                  <a:cubicBezTo>
                    <a:pt x="415" y="399"/>
                    <a:pt x="415" y="399"/>
                    <a:pt x="415" y="399"/>
                  </a:cubicBezTo>
                  <a:cubicBezTo>
                    <a:pt x="420" y="400"/>
                    <a:pt x="424" y="401"/>
                    <a:pt x="429" y="402"/>
                  </a:cubicBezTo>
                  <a:cubicBezTo>
                    <a:pt x="441" y="402"/>
                    <a:pt x="441" y="402"/>
                    <a:pt x="441" y="402"/>
                  </a:cubicBezTo>
                  <a:cubicBezTo>
                    <a:pt x="448" y="411"/>
                    <a:pt x="448" y="411"/>
                    <a:pt x="448" y="411"/>
                  </a:cubicBezTo>
                  <a:cubicBezTo>
                    <a:pt x="447" y="411"/>
                    <a:pt x="447" y="411"/>
                    <a:pt x="447" y="411"/>
                  </a:cubicBezTo>
                  <a:cubicBezTo>
                    <a:pt x="458" y="419"/>
                    <a:pt x="467" y="429"/>
                    <a:pt x="472" y="442"/>
                  </a:cubicBezTo>
                  <a:cubicBezTo>
                    <a:pt x="473" y="442"/>
                    <a:pt x="473" y="442"/>
                    <a:pt x="473" y="442"/>
                  </a:cubicBezTo>
                  <a:cubicBezTo>
                    <a:pt x="480" y="451"/>
                    <a:pt x="480" y="451"/>
                    <a:pt x="480" y="451"/>
                  </a:cubicBezTo>
                  <a:cubicBezTo>
                    <a:pt x="475" y="451"/>
                    <a:pt x="475" y="451"/>
                    <a:pt x="475" y="451"/>
                  </a:cubicBezTo>
                  <a:cubicBezTo>
                    <a:pt x="475" y="454"/>
                    <a:pt x="476" y="458"/>
                    <a:pt x="476" y="462"/>
                  </a:cubicBezTo>
                  <a:cubicBezTo>
                    <a:pt x="490" y="462"/>
                    <a:pt x="490" y="462"/>
                    <a:pt x="490" y="462"/>
                  </a:cubicBezTo>
                  <a:cubicBezTo>
                    <a:pt x="498" y="473"/>
                    <a:pt x="498" y="473"/>
                    <a:pt x="498" y="473"/>
                  </a:cubicBezTo>
                  <a:cubicBezTo>
                    <a:pt x="480" y="473"/>
                    <a:pt x="480" y="473"/>
                    <a:pt x="480" y="473"/>
                  </a:cubicBezTo>
                  <a:cubicBezTo>
                    <a:pt x="476" y="468"/>
                    <a:pt x="476" y="468"/>
                    <a:pt x="476" y="468"/>
                  </a:cubicBezTo>
                  <a:cubicBezTo>
                    <a:pt x="476" y="483"/>
                    <a:pt x="470" y="497"/>
                    <a:pt x="460" y="507"/>
                  </a:cubicBezTo>
                  <a:cubicBezTo>
                    <a:pt x="609" y="507"/>
                    <a:pt x="609" y="507"/>
                    <a:pt x="609" y="507"/>
                  </a:cubicBezTo>
                  <a:cubicBezTo>
                    <a:pt x="616" y="507"/>
                    <a:pt x="623" y="502"/>
                    <a:pt x="623" y="497"/>
                  </a:cubicBezTo>
                  <a:cubicBezTo>
                    <a:pt x="623" y="491"/>
                    <a:pt x="623" y="491"/>
                    <a:pt x="623" y="491"/>
                  </a:cubicBezTo>
                  <a:cubicBezTo>
                    <a:pt x="623" y="486"/>
                    <a:pt x="619" y="477"/>
                    <a:pt x="614" y="473"/>
                  </a:cubicBezTo>
                  <a:lnTo>
                    <a:pt x="498" y="361"/>
                  </a:lnTo>
                  <a:close/>
                  <a:moveTo>
                    <a:pt x="552" y="451"/>
                  </a:moveTo>
                  <a:cubicBezTo>
                    <a:pt x="534" y="451"/>
                    <a:pt x="534" y="451"/>
                    <a:pt x="534" y="451"/>
                  </a:cubicBezTo>
                  <a:cubicBezTo>
                    <a:pt x="527" y="442"/>
                    <a:pt x="527" y="442"/>
                    <a:pt x="527" y="442"/>
                  </a:cubicBezTo>
                  <a:cubicBezTo>
                    <a:pt x="544" y="442"/>
                    <a:pt x="544" y="442"/>
                    <a:pt x="544" y="442"/>
                  </a:cubicBezTo>
                  <a:lnTo>
                    <a:pt x="552" y="451"/>
                  </a:lnTo>
                  <a:close/>
                  <a:moveTo>
                    <a:pt x="534" y="431"/>
                  </a:moveTo>
                  <a:cubicBezTo>
                    <a:pt x="517" y="431"/>
                    <a:pt x="517" y="431"/>
                    <a:pt x="517" y="431"/>
                  </a:cubicBezTo>
                  <a:cubicBezTo>
                    <a:pt x="510" y="422"/>
                    <a:pt x="510" y="422"/>
                    <a:pt x="510" y="422"/>
                  </a:cubicBezTo>
                  <a:cubicBezTo>
                    <a:pt x="526" y="422"/>
                    <a:pt x="526" y="422"/>
                    <a:pt x="526" y="422"/>
                  </a:cubicBezTo>
                  <a:lnTo>
                    <a:pt x="534" y="431"/>
                  </a:lnTo>
                  <a:close/>
                  <a:moveTo>
                    <a:pt x="508" y="402"/>
                  </a:moveTo>
                  <a:cubicBezTo>
                    <a:pt x="516" y="411"/>
                    <a:pt x="516" y="411"/>
                    <a:pt x="516" y="411"/>
                  </a:cubicBezTo>
                  <a:cubicBezTo>
                    <a:pt x="500" y="411"/>
                    <a:pt x="500" y="411"/>
                    <a:pt x="500" y="411"/>
                  </a:cubicBezTo>
                  <a:cubicBezTo>
                    <a:pt x="493" y="402"/>
                    <a:pt x="493" y="402"/>
                    <a:pt x="493" y="402"/>
                  </a:cubicBezTo>
                  <a:lnTo>
                    <a:pt x="508" y="402"/>
                  </a:lnTo>
                  <a:close/>
                  <a:moveTo>
                    <a:pt x="498" y="391"/>
                  </a:moveTo>
                  <a:cubicBezTo>
                    <a:pt x="483" y="391"/>
                    <a:pt x="483" y="391"/>
                    <a:pt x="483" y="391"/>
                  </a:cubicBezTo>
                  <a:cubicBezTo>
                    <a:pt x="475" y="382"/>
                    <a:pt x="475" y="382"/>
                    <a:pt x="475" y="382"/>
                  </a:cubicBezTo>
                  <a:cubicBezTo>
                    <a:pt x="489" y="382"/>
                    <a:pt x="489" y="382"/>
                    <a:pt x="489" y="382"/>
                  </a:cubicBezTo>
                  <a:lnTo>
                    <a:pt x="498" y="391"/>
                  </a:lnTo>
                  <a:close/>
                  <a:moveTo>
                    <a:pt x="473" y="364"/>
                  </a:moveTo>
                  <a:cubicBezTo>
                    <a:pt x="480" y="371"/>
                    <a:pt x="480" y="371"/>
                    <a:pt x="480" y="371"/>
                  </a:cubicBezTo>
                  <a:cubicBezTo>
                    <a:pt x="466" y="371"/>
                    <a:pt x="466" y="371"/>
                    <a:pt x="466" y="371"/>
                  </a:cubicBezTo>
                  <a:cubicBezTo>
                    <a:pt x="460" y="364"/>
                    <a:pt x="460" y="364"/>
                    <a:pt x="460" y="364"/>
                  </a:cubicBezTo>
                  <a:lnTo>
                    <a:pt x="473" y="364"/>
                  </a:lnTo>
                  <a:close/>
                  <a:moveTo>
                    <a:pt x="417" y="391"/>
                  </a:moveTo>
                  <a:cubicBezTo>
                    <a:pt x="410" y="382"/>
                    <a:pt x="410" y="382"/>
                    <a:pt x="410" y="382"/>
                  </a:cubicBezTo>
                  <a:cubicBezTo>
                    <a:pt x="425" y="382"/>
                    <a:pt x="425" y="382"/>
                    <a:pt x="425" y="382"/>
                  </a:cubicBezTo>
                  <a:cubicBezTo>
                    <a:pt x="432" y="391"/>
                    <a:pt x="432" y="391"/>
                    <a:pt x="432" y="391"/>
                  </a:cubicBezTo>
                  <a:lnTo>
                    <a:pt x="417" y="391"/>
                  </a:lnTo>
                  <a:close/>
                  <a:moveTo>
                    <a:pt x="434" y="371"/>
                  </a:moveTo>
                  <a:cubicBezTo>
                    <a:pt x="428" y="364"/>
                    <a:pt x="428" y="364"/>
                    <a:pt x="428" y="364"/>
                  </a:cubicBezTo>
                  <a:cubicBezTo>
                    <a:pt x="441" y="364"/>
                    <a:pt x="441" y="364"/>
                    <a:pt x="441" y="364"/>
                  </a:cubicBezTo>
                  <a:cubicBezTo>
                    <a:pt x="448" y="371"/>
                    <a:pt x="448" y="371"/>
                    <a:pt x="448" y="371"/>
                  </a:cubicBezTo>
                  <a:lnTo>
                    <a:pt x="434" y="371"/>
                  </a:lnTo>
                  <a:close/>
                  <a:moveTo>
                    <a:pt x="450" y="391"/>
                  </a:moveTo>
                  <a:cubicBezTo>
                    <a:pt x="443" y="382"/>
                    <a:pt x="443" y="382"/>
                    <a:pt x="443" y="382"/>
                  </a:cubicBezTo>
                  <a:cubicBezTo>
                    <a:pt x="457" y="382"/>
                    <a:pt x="457" y="382"/>
                    <a:pt x="457" y="382"/>
                  </a:cubicBezTo>
                  <a:cubicBezTo>
                    <a:pt x="465" y="391"/>
                    <a:pt x="465" y="391"/>
                    <a:pt x="465" y="391"/>
                  </a:cubicBezTo>
                  <a:lnTo>
                    <a:pt x="450" y="391"/>
                  </a:lnTo>
                  <a:close/>
                  <a:moveTo>
                    <a:pt x="466" y="411"/>
                  </a:moveTo>
                  <a:cubicBezTo>
                    <a:pt x="459" y="402"/>
                    <a:pt x="459" y="402"/>
                    <a:pt x="459" y="402"/>
                  </a:cubicBezTo>
                  <a:cubicBezTo>
                    <a:pt x="474" y="402"/>
                    <a:pt x="474" y="402"/>
                    <a:pt x="474" y="402"/>
                  </a:cubicBezTo>
                  <a:cubicBezTo>
                    <a:pt x="482" y="411"/>
                    <a:pt x="482" y="411"/>
                    <a:pt x="482" y="411"/>
                  </a:cubicBezTo>
                  <a:lnTo>
                    <a:pt x="466" y="411"/>
                  </a:lnTo>
                  <a:close/>
                  <a:moveTo>
                    <a:pt x="482" y="431"/>
                  </a:moveTo>
                  <a:cubicBezTo>
                    <a:pt x="475" y="422"/>
                    <a:pt x="475" y="422"/>
                    <a:pt x="475" y="422"/>
                  </a:cubicBezTo>
                  <a:cubicBezTo>
                    <a:pt x="491" y="422"/>
                    <a:pt x="491" y="422"/>
                    <a:pt x="491" y="422"/>
                  </a:cubicBezTo>
                  <a:cubicBezTo>
                    <a:pt x="499" y="431"/>
                    <a:pt x="499" y="431"/>
                    <a:pt x="499" y="431"/>
                  </a:cubicBezTo>
                  <a:lnTo>
                    <a:pt x="482" y="431"/>
                  </a:lnTo>
                  <a:close/>
                  <a:moveTo>
                    <a:pt x="492" y="442"/>
                  </a:moveTo>
                  <a:cubicBezTo>
                    <a:pt x="508" y="442"/>
                    <a:pt x="508" y="442"/>
                    <a:pt x="508" y="442"/>
                  </a:cubicBezTo>
                  <a:cubicBezTo>
                    <a:pt x="516" y="451"/>
                    <a:pt x="516" y="451"/>
                    <a:pt x="516" y="451"/>
                  </a:cubicBezTo>
                  <a:cubicBezTo>
                    <a:pt x="499" y="451"/>
                    <a:pt x="499" y="451"/>
                    <a:pt x="499" y="451"/>
                  </a:cubicBezTo>
                  <a:lnTo>
                    <a:pt x="492" y="442"/>
                  </a:lnTo>
                  <a:close/>
                  <a:moveTo>
                    <a:pt x="517" y="473"/>
                  </a:moveTo>
                  <a:cubicBezTo>
                    <a:pt x="508" y="462"/>
                    <a:pt x="508" y="462"/>
                    <a:pt x="508" y="462"/>
                  </a:cubicBezTo>
                  <a:cubicBezTo>
                    <a:pt x="526" y="462"/>
                    <a:pt x="526" y="462"/>
                    <a:pt x="526" y="462"/>
                  </a:cubicBezTo>
                  <a:cubicBezTo>
                    <a:pt x="535" y="473"/>
                    <a:pt x="535" y="473"/>
                    <a:pt x="535" y="473"/>
                  </a:cubicBezTo>
                  <a:lnTo>
                    <a:pt x="517" y="473"/>
                  </a:lnTo>
                  <a:close/>
                  <a:moveTo>
                    <a:pt x="554" y="473"/>
                  </a:moveTo>
                  <a:cubicBezTo>
                    <a:pt x="544" y="462"/>
                    <a:pt x="544" y="462"/>
                    <a:pt x="544" y="462"/>
                  </a:cubicBezTo>
                  <a:cubicBezTo>
                    <a:pt x="562" y="462"/>
                    <a:pt x="562" y="462"/>
                    <a:pt x="562" y="462"/>
                  </a:cubicBezTo>
                  <a:cubicBezTo>
                    <a:pt x="572" y="473"/>
                    <a:pt x="572" y="473"/>
                    <a:pt x="572" y="473"/>
                  </a:cubicBezTo>
                  <a:lnTo>
                    <a:pt x="554" y="473"/>
                  </a:lnTo>
                  <a:close/>
                </a:path>
              </a:pathLst>
            </a:custGeom>
            <a:solidFill>
              <a:schemeClr val="tx1"/>
            </a:solidFill>
            <a:ln>
              <a:noFill/>
            </a:ln>
          </p:spPr>
          <p:txBody>
            <a:bodyPr/>
            <a:lstStyle/>
            <a:p>
              <a:endParaRPr lang="en-IE" sz="1600">
                <a:solidFill>
                  <a:srgbClr val="000000"/>
                </a:solidFill>
                <a:latin typeface="Century Gothic" panose="020B0502020202020204" pitchFamily="34" charset="0"/>
              </a:endParaRPr>
            </a:p>
          </p:txBody>
        </p:sp>
      </p:grpSp>
      <p:grpSp>
        <p:nvGrpSpPr>
          <p:cNvPr id="413" name="Gruppieren 5">
            <a:extLst>
              <a:ext uri="{FF2B5EF4-FFF2-40B4-BE49-F238E27FC236}">
                <a16:creationId xmlns:a16="http://schemas.microsoft.com/office/drawing/2014/main" xmlns="" id="{F367E5F4-FF14-420F-8722-11065E8AE86B}"/>
              </a:ext>
            </a:extLst>
          </p:cNvPr>
          <p:cNvGrpSpPr/>
          <p:nvPr/>
        </p:nvGrpSpPr>
        <p:grpSpPr>
          <a:xfrm>
            <a:off x="1556456" y="5533007"/>
            <a:ext cx="1267416" cy="510017"/>
            <a:chOff x="1095388" y="2177321"/>
            <a:chExt cx="1153101" cy="464016"/>
          </a:xfrm>
        </p:grpSpPr>
        <p:grpSp>
          <p:nvGrpSpPr>
            <p:cNvPr id="414" name="Group 413">
              <a:extLst>
                <a:ext uri="{FF2B5EF4-FFF2-40B4-BE49-F238E27FC236}">
                  <a16:creationId xmlns:a16="http://schemas.microsoft.com/office/drawing/2014/main" xmlns="" id="{28EE84FA-C263-4A00-BD95-6FEB82026331}"/>
                </a:ext>
              </a:extLst>
            </p:cNvPr>
            <p:cNvGrpSpPr/>
            <p:nvPr/>
          </p:nvGrpSpPr>
          <p:grpSpPr>
            <a:xfrm>
              <a:off x="1095388" y="2177321"/>
              <a:ext cx="464540" cy="238493"/>
              <a:chOff x="278127" y="3871421"/>
              <a:chExt cx="959822" cy="490648"/>
            </a:xfrm>
          </p:grpSpPr>
          <p:sp>
            <p:nvSpPr>
              <p:cNvPr id="499" name="Rectangle 74">
                <a:extLst>
                  <a:ext uri="{FF2B5EF4-FFF2-40B4-BE49-F238E27FC236}">
                    <a16:creationId xmlns:a16="http://schemas.microsoft.com/office/drawing/2014/main" xmlns="" id="{2BEA4B85-F2FC-4A09-9AE9-E5E2B3B4D4B5}"/>
                  </a:ext>
                </a:extLst>
              </p:cNvPr>
              <p:cNvSpPr/>
              <p:nvPr/>
            </p:nvSpPr>
            <p:spPr bwMode="gray">
              <a:xfrm>
                <a:off x="278127" y="4049397"/>
                <a:ext cx="956498" cy="19705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00" name="Rectangle 499">
                <a:extLst>
                  <a:ext uri="{FF2B5EF4-FFF2-40B4-BE49-F238E27FC236}">
                    <a16:creationId xmlns:a16="http://schemas.microsoft.com/office/drawing/2014/main" xmlns="" id="{83F3713B-CFF6-4462-8359-9581B0CB017F}"/>
                  </a:ext>
                </a:extLst>
              </p:cNvPr>
              <p:cNvSpPr/>
              <p:nvPr/>
            </p:nvSpPr>
            <p:spPr bwMode="gray">
              <a:xfrm>
                <a:off x="280252" y="4242880"/>
                <a:ext cx="778003" cy="11918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01" name="Rectangle 312">
                <a:extLst>
                  <a:ext uri="{FF2B5EF4-FFF2-40B4-BE49-F238E27FC236}">
                    <a16:creationId xmlns:a16="http://schemas.microsoft.com/office/drawing/2014/main" xmlns="" id="{E1C9B6A4-7C2B-4C05-86E4-07A1C4CA3047}"/>
                  </a:ext>
                </a:extLst>
              </p:cNvPr>
              <p:cNvSpPr/>
              <p:nvPr/>
            </p:nvSpPr>
            <p:spPr bwMode="gray">
              <a:xfrm>
                <a:off x="1057122" y="4050697"/>
                <a:ext cx="180827" cy="311372"/>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502" name="Group 501">
                <a:extLst>
                  <a:ext uri="{FF2B5EF4-FFF2-40B4-BE49-F238E27FC236}">
                    <a16:creationId xmlns:a16="http://schemas.microsoft.com/office/drawing/2014/main" xmlns="" id="{160D3F25-4E28-41BD-8E60-5FDFF42EAB3F}"/>
                  </a:ext>
                </a:extLst>
              </p:cNvPr>
              <p:cNvGrpSpPr/>
              <p:nvPr/>
            </p:nvGrpSpPr>
            <p:grpSpPr>
              <a:xfrm>
                <a:off x="543844" y="3871421"/>
                <a:ext cx="270897" cy="255996"/>
                <a:chOff x="7163057" y="2741209"/>
                <a:chExt cx="569996" cy="538642"/>
              </a:xfrm>
            </p:grpSpPr>
            <p:sp>
              <p:nvSpPr>
                <p:cNvPr id="521" name="Rectangle 520">
                  <a:extLst>
                    <a:ext uri="{FF2B5EF4-FFF2-40B4-BE49-F238E27FC236}">
                      <a16:creationId xmlns:a16="http://schemas.microsoft.com/office/drawing/2014/main" xmlns="" id="{6D13C029-ED47-4AC8-BB0C-93AEB85FCBC4}"/>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2" name="Rectangle 312">
                  <a:extLst>
                    <a:ext uri="{FF2B5EF4-FFF2-40B4-BE49-F238E27FC236}">
                      <a16:creationId xmlns:a16="http://schemas.microsoft.com/office/drawing/2014/main" xmlns="" id="{CABB047D-83A0-41B3-8434-F94B05A05C49}"/>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3" name="Rectangle 74">
                  <a:extLst>
                    <a:ext uri="{FF2B5EF4-FFF2-40B4-BE49-F238E27FC236}">
                      <a16:creationId xmlns:a16="http://schemas.microsoft.com/office/drawing/2014/main" xmlns="" id="{47B4A2BD-101D-4AB7-95AA-ACD1855A740E}"/>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4" name="Rectangle 523">
                  <a:extLst>
                    <a:ext uri="{FF2B5EF4-FFF2-40B4-BE49-F238E27FC236}">
                      <a16:creationId xmlns:a16="http://schemas.microsoft.com/office/drawing/2014/main" xmlns="" id="{E6A71649-8279-492E-A84E-00570254B5A8}"/>
                    </a:ext>
                  </a:extLst>
                </p:cNvPr>
                <p:cNvSpPr/>
                <p:nvPr/>
              </p:nvSpPr>
              <p:spPr bwMode="gray">
                <a:xfrm>
                  <a:off x="7164321" y="2856282"/>
                  <a:ext cx="462714" cy="423569"/>
                </a:xfrm>
                <a:prstGeom prst="rect">
                  <a:avLst/>
                </a:prstGeom>
                <a:solidFill>
                  <a:schemeClr val="bg1">
                    <a:lumMod val="8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5" name="Rectangle 312">
                  <a:extLst>
                    <a:ext uri="{FF2B5EF4-FFF2-40B4-BE49-F238E27FC236}">
                      <a16:creationId xmlns:a16="http://schemas.microsoft.com/office/drawing/2014/main" xmlns="" id="{FEEAF942-3FD7-47D3-9850-DD948F8DDB25}"/>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chemeClr val="tx1">
                    <a:lumMod val="50000"/>
                    <a:lumOff val="5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503" name="Group 502">
                <a:extLst>
                  <a:ext uri="{FF2B5EF4-FFF2-40B4-BE49-F238E27FC236}">
                    <a16:creationId xmlns:a16="http://schemas.microsoft.com/office/drawing/2014/main" xmlns="" id="{598032BC-4482-46F8-835F-9B9DF996AC6E}"/>
                  </a:ext>
                </a:extLst>
              </p:cNvPr>
              <p:cNvGrpSpPr/>
              <p:nvPr/>
            </p:nvGrpSpPr>
            <p:grpSpPr>
              <a:xfrm>
                <a:off x="785473" y="3878080"/>
                <a:ext cx="270897" cy="255996"/>
                <a:chOff x="7163057" y="2741209"/>
                <a:chExt cx="569996" cy="538642"/>
              </a:xfrm>
            </p:grpSpPr>
            <p:sp>
              <p:nvSpPr>
                <p:cNvPr id="516" name="Rectangle 515">
                  <a:extLst>
                    <a:ext uri="{FF2B5EF4-FFF2-40B4-BE49-F238E27FC236}">
                      <a16:creationId xmlns:a16="http://schemas.microsoft.com/office/drawing/2014/main" xmlns="" id="{6577EF68-F61D-45B7-B5C8-384179E4E672}"/>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7" name="Rectangle 312">
                  <a:extLst>
                    <a:ext uri="{FF2B5EF4-FFF2-40B4-BE49-F238E27FC236}">
                      <a16:creationId xmlns:a16="http://schemas.microsoft.com/office/drawing/2014/main" xmlns="" id="{43558B44-58C0-4AB6-88BF-A117FCEBE3E0}"/>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8" name="Rectangle 74">
                  <a:extLst>
                    <a:ext uri="{FF2B5EF4-FFF2-40B4-BE49-F238E27FC236}">
                      <a16:creationId xmlns:a16="http://schemas.microsoft.com/office/drawing/2014/main" xmlns="" id="{46FAD0E9-2588-4A6E-9C87-BB2D2803E9DE}"/>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9" name="Rectangle 518">
                  <a:extLst>
                    <a:ext uri="{FF2B5EF4-FFF2-40B4-BE49-F238E27FC236}">
                      <a16:creationId xmlns:a16="http://schemas.microsoft.com/office/drawing/2014/main" xmlns="" id="{3C1B0166-994E-4A45-BEAE-34D2F97FB71C}"/>
                    </a:ext>
                  </a:extLst>
                </p:cNvPr>
                <p:cNvSpPr/>
                <p:nvPr/>
              </p:nvSpPr>
              <p:spPr bwMode="gray">
                <a:xfrm>
                  <a:off x="7164321" y="2856282"/>
                  <a:ext cx="462714" cy="423569"/>
                </a:xfrm>
                <a:prstGeom prst="rect">
                  <a:avLst/>
                </a:prstGeom>
                <a:solidFill>
                  <a:schemeClr val="accent6">
                    <a:lumMod val="40000"/>
                    <a:lumOff val="6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0" name="Rectangle 312">
                  <a:extLst>
                    <a:ext uri="{FF2B5EF4-FFF2-40B4-BE49-F238E27FC236}">
                      <a16:creationId xmlns:a16="http://schemas.microsoft.com/office/drawing/2014/main" xmlns="" id="{AF571B00-8AE6-466B-9ECD-7125FF08E272}"/>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D09FF"/>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504" name="Group 503">
                <a:extLst>
                  <a:ext uri="{FF2B5EF4-FFF2-40B4-BE49-F238E27FC236}">
                    <a16:creationId xmlns:a16="http://schemas.microsoft.com/office/drawing/2014/main" xmlns="" id="{7E8D5B67-6594-4BC8-8BDA-61CCA4B46846}"/>
                  </a:ext>
                </a:extLst>
              </p:cNvPr>
              <p:cNvGrpSpPr/>
              <p:nvPr/>
            </p:nvGrpSpPr>
            <p:grpSpPr>
              <a:xfrm>
                <a:off x="716950" y="3960409"/>
                <a:ext cx="270897" cy="255996"/>
                <a:chOff x="7163057" y="2741209"/>
                <a:chExt cx="569996" cy="538642"/>
              </a:xfrm>
            </p:grpSpPr>
            <p:sp>
              <p:nvSpPr>
                <p:cNvPr id="511" name="Rectangle 510">
                  <a:extLst>
                    <a:ext uri="{FF2B5EF4-FFF2-40B4-BE49-F238E27FC236}">
                      <a16:creationId xmlns:a16="http://schemas.microsoft.com/office/drawing/2014/main" xmlns="" id="{FF53DBE4-1796-4780-96B6-36AD89715AE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2" name="Rectangle 312">
                  <a:extLst>
                    <a:ext uri="{FF2B5EF4-FFF2-40B4-BE49-F238E27FC236}">
                      <a16:creationId xmlns:a16="http://schemas.microsoft.com/office/drawing/2014/main" xmlns="" id="{70D808D7-02AC-4C5C-B158-D4E3D00551B9}"/>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3" name="Rectangle 74">
                  <a:extLst>
                    <a:ext uri="{FF2B5EF4-FFF2-40B4-BE49-F238E27FC236}">
                      <a16:creationId xmlns:a16="http://schemas.microsoft.com/office/drawing/2014/main" xmlns="" id="{154CA81B-A05A-427D-8BF5-E3BDCDA9F561}"/>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4" name="Rectangle 513">
                  <a:extLst>
                    <a:ext uri="{FF2B5EF4-FFF2-40B4-BE49-F238E27FC236}">
                      <a16:creationId xmlns:a16="http://schemas.microsoft.com/office/drawing/2014/main" xmlns="" id="{51A77839-3CB7-4236-B2CA-017FEFC6D486}"/>
                    </a:ext>
                  </a:extLst>
                </p:cNvPr>
                <p:cNvSpPr/>
                <p:nvPr/>
              </p:nvSpPr>
              <p:spPr bwMode="gray">
                <a:xfrm>
                  <a:off x="7164321" y="2856282"/>
                  <a:ext cx="462714" cy="423569"/>
                </a:xfrm>
                <a:prstGeom prst="rect">
                  <a:avLst/>
                </a:prstGeom>
                <a:solidFill>
                  <a:srgbClr val="0071F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5" name="Rectangle 312">
                  <a:extLst>
                    <a:ext uri="{FF2B5EF4-FFF2-40B4-BE49-F238E27FC236}">
                      <a16:creationId xmlns:a16="http://schemas.microsoft.com/office/drawing/2014/main" xmlns="" id="{E0455490-6E6B-4AB2-9CE1-12A2DF56E71C}"/>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51B4"/>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505" name="Group 504">
                <a:extLst>
                  <a:ext uri="{FF2B5EF4-FFF2-40B4-BE49-F238E27FC236}">
                    <a16:creationId xmlns:a16="http://schemas.microsoft.com/office/drawing/2014/main" xmlns="" id="{D8332A06-7478-4D0D-B7F0-C1A51EFA9599}"/>
                  </a:ext>
                </a:extLst>
              </p:cNvPr>
              <p:cNvGrpSpPr/>
              <p:nvPr/>
            </p:nvGrpSpPr>
            <p:grpSpPr>
              <a:xfrm>
                <a:off x="449876" y="3962293"/>
                <a:ext cx="270897" cy="255996"/>
                <a:chOff x="7163057" y="2741209"/>
                <a:chExt cx="569996" cy="538642"/>
              </a:xfrm>
            </p:grpSpPr>
            <p:sp>
              <p:nvSpPr>
                <p:cNvPr id="506" name="Rectangle 505">
                  <a:extLst>
                    <a:ext uri="{FF2B5EF4-FFF2-40B4-BE49-F238E27FC236}">
                      <a16:creationId xmlns:a16="http://schemas.microsoft.com/office/drawing/2014/main" xmlns="" id="{1F00A459-F0C5-4FBC-8396-FBF8A54DC78A}"/>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07" name="Rectangle 312">
                  <a:extLst>
                    <a:ext uri="{FF2B5EF4-FFF2-40B4-BE49-F238E27FC236}">
                      <a16:creationId xmlns:a16="http://schemas.microsoft.com/office/drawing/2014/main" xmlns="" id="{1A6BA61F-639E-4FE0-86B5-B04F07232994}"/>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08" name="Rectangle 74">
                  <a:extLst>
                    <a:ext uri="{FF2B5EF4-FFF2-40B4-BE49-F238E27FC236}">
                      <a16:creationId xmlns:a16="http://schemas.microsoft.com/office/drawing/2014/main" xmlns="" id="{F2FBBAE7-5B8E-454F-BA87-DF7A5FBC7C11}"/>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09" name="Rectangle 508">
                  <a:extLst>
                    <a:ext uri="{FF2B5EF4-FFF2-40B4-BE49-F238E27FC236}">
                      <a16:creationId xmlns:a16="http://schemas.microsoft.com/office/drawing/2014/main" xmlns="" id="{9328D1E0-E0B1-4D00-809D-C47111A7C3AA}"/>
                    </a:ext>
                  </a:extLst>
                </p:cNvPr>
                <p:cNvSpPr/>
                <p:nvPr/>
              </p:nvSpPr>
              <p:spPr bwMode="gray">
                <a:xfrm>
                  <a:off x="7164321" y="2856282"/>
                  <a:ext cx="462714" cy="423569"/>
                </a:xfrm>
                <a:prstGeom prst="rect">
                  <a:avLst/>
                </a:prstGeom>
                <a:solidFill>
                  <a:srgbClr val="00B0F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0" name="Rectangle 312">
                  <a:extLst>
                    <a:ext uri="{FF2B5EF4-FFF2-40B4-BE49-F238E27FC236}">
                      <a16:creationId xmlns:a16="http://schemas.microsoft.com/office/drawing/2014/main" xmlns="" id="{6404EA4E-1EB4-40AA-90CD-EAF961FA867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70C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415" name="Group 414">
              <a:extLst>
                <a:ext uri="{FF2B5EF4-FFF2-40B4-BE49-F238E27FC236}">
                  <a16:creationId xmlns:a16="http://schemas.microsoft.com/office/drawing/2014/main" xmlns="" id="{89D898DD-A5EE-439C-B1FF-833811930AB7}"/>
                </a:ext>
              </a:extLst>
            </p:cNvPr>
            <p:cNvGrpSpPr/>
            <p:nvPr/>
          </p:nvGrpSpPr>
          <p:grpSpPr>
            <a:xfrm>
              <a:off x="1210624" y="2290083"/>
              <a:ext cx="464540" cy="238493"/>
              <a:chOff x="278127" y="3871421"/>
              <a:chExt cx="959822" cy="490648"/>
            </a:xfrm>
          </p:grpSpPr>
          <p:sp>
            <p:nvSpPr>
              <p:cNvPr id="472" name="Rectangle 74">
                <a:extLst>
                  <a:ext uri="{FF2B5EF4-FFF2-40B4-BE49-F238E27FC236}">
                    <a16:creationId xmlns:a16="http://schemas.microsoft.com/office/drawing/2014/main" xmlns="" id="{ACC789F1-BE17-4683-9F03-8A22A0384C80}"/>
                  </a:ext>
                </a:extLst>
              </p:cNvPr>
              <p:cNvSpPr/>
              <p:nvPr/>
            </p:nvSpPr>
            <p:spPr bwMode="gray">
              <a:xfrm>
                <a:off x="278127" y="4049397"/>
                <a:ext cx="956498" cy="19705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73" name="Rectangle 472">
                <a:extLst>
                  <a:ext uri="{FF2B5EF4-FFF2-40B4-BE49-F238E27FC236}">
                    <a16:creationId xmlns:a16="http://schemas.microsoft.com/office/drawing/2014/main" xmlns="" id="{717F1675-9525-4B65-BB6D-CE1100D3E394}"/>
                  </a:ext>
                </a:extLst>
              </p:cNvPr>
              <p:cNvSpPr/>
              <p:nvPr/>
            </p:nvSpPr>
            <p:spPr bwMode="gray">
              <a:xfrm>
                <a:off x="280252" y="4242880"/>
                <a:ext cx="778003" cy="11918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74" name="Rectangle 312">
                <a:extLst>
                  <a:ext uri="{FF2B5EF4-FFF2-40B4-BE49-F238E27FC236}">
                    <a16:creationId xmlns:a16="http://schemas.microsoft.com/office/drawing/2014/main" xmlns="" id="{57CB0CBE-FE25-478D-8239-6286C372AFE0}"/>
                  </a:ext>
                </a:extLst>
              </p:cNvPr>
              <p:cNvSpPr/>
              <p:nvPr/>
            </p:nvSpPr>
            <p:spPr bwMode="gray">
              <a:xfrm>
                <a:off x="1057122" y="4050697"/>
                <a:ext cx="180827" cy="311372"/>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475" name="Group 474">
                <a:extLst>
                  <a:ext uri="{FF2B5EF4-FFF2-40B4-BE49-F238E27FC236}">
                    <a16:creationId xmlns:a16="http://schemas.microsoft.com/office/drawing/2014/main" xmlns="" id="{848F0E9E-1D07-4180-87F4-D7FC49AF79FD}"/>
                  </a:ext>
                </a:extLst>
              </p:cNvPr>
              <p:cNvGrpSpPr/>
              <p:nvPr/>
            </p:nvGrpSpPr>
            <p:grpSpPr>
              <a:xfrm>
                <a:off x="543844" y="3871421"/>
                <a:ext cx="270897" cy="255996"/>
                <a:chOff x="7163057" y="2741209"/>
                <a:chExt cx="569996" cy="538642"/>
              </a:xfrm>
            </p:grpSpPr>
            <p:sp>
              <p:nvSpPr>
                <p:cNvPr id="494" name="Rectangle 493">
                  <a:extLst>
                    <a:ext uri="{FF2B5EF4-FFF2-40B4-BE49-F238E27FC236}">
                      <a16:creationId xmlns:a16="http://schemas.microsoft.com/office/drawing/2014/main" xmlns="" id="{309740F6-230A-409F-9913-B7E5EB03FDB8}"/>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5" name="Rectangle 312">
                  <a:extLst>
                    <a:ext uri="{FF2B5EF4-FFF2-40B4-BE49-F238E27FC236}">
                      <a16:creationId xmlns:a16="http://schemas.microsoft.com/office/drawing/2014/main" xmlns="" id="{CBF9F1E6-D740-47EA-A3BC-93B00CF8748B}"/>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6" name="Rectangle 74">
                  <a:extLst>
                    <a:ext uri="{FF2B5EF4-FFF2-40B4-BE49-F238E27FC236}">
                      <a16:creationId xmlns:a16="http://schemas.microsoft.com/office/drawing/2014/main" xmlns="" id="{EE8AE2C7-237C-4ECE-A04E-68E04D269533}"/>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7" name="Rectangle 496">
                  <a:extLst>
                    <a:ext uri="{FF2B5EF4-FFF2-40B4-BE49-F238E27FC236}">
                      <a16:creationId xmlns:a16="http://schemas.microsoft.com/office/drawing/2014/main" xmlns="" id="{B1CDF3D9-BEB7-4B28-91FE-B5A8B54D8195}"/>
                    </a:ext>
                  </a:extLst>
                </p:cNvPr>
                <p:cNvSpPr/>
                <p:nvPr/>
              </p:nvSpPr>
              <p:spPr bwMode="gray">
                <a:xfrm>
                  <a:off x="7164321" y="2856282"/>
                  <a:ext cx="462714" cy="423569"/>
                </a:xfrm>
                <a:prstGeom prst="rect">
                  <a:avLst/>
                </a:prstGeom>
                <a:solidFill>
                  <a:schemeClr val="bg1">
                    <a:lumMod val="8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8" name="Rectangle 312">
                  <a:extLst>
                    <a:ext uri="{FF2B5EF4-FFF2-40B4-BE49-F238E27FC236}">
                      <a16:creationId xmlns:a16="http://schemas.microsoft.com/office/drawing/2014/main" xmlns="" id="{1D2F97D6-6F95-4062-87E7-0A225426C1F8}"/>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chemeClr val="tx1">
                    <a:lumMod val="50000"/>
                    <a:lumOff val="5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76" name="Group 475">
                <a:extLst>
                  <a:ext uri="{FF2B5EF4-FFF2-40B4-BE49-F238E27FC236}">
                    <a16:creationId xmlns:a16="http://schemas.microsoft.com/office/drawing/2014/main" xmlns="" id="{E18E4C4F-F17A-4FB3-B082-B9573EC01FB0}"/>
                  </a:ext>
                </a:extLst>
              </p:cNvPr>
              <p:cNvGrpSpPr/>
              <p:nvPr/>
            </p:nvGrpSpPr>
            <p:grpSpPr>
              <a:xfrm>
                <a:off x="785473" y="3878080"/>
                <a:ext cx="270897" cy="255996"/>
                <a:chOff x="7163057" y="2741209"/>
                <a:chExt cx="569996" cy="538642"/>
              </a:xfrm>
            </p:grpSpPr>
            <p:sp>
              <p:nvSpPr>
                <p:cNvPr id="489" name="Rectangle 488">
                  <a:extLst>
                    <a:ext uri="{FF2B5EF4-FFF2-40B4-BE49-F238E27FC236}">
                      <a16:creationId xmlns:a16="http://schemas.microsoft.com/office/drawing/2014/main" xmlns="" id="{985C3E24-6ECE-45F9-B51D-A23C75403B46}"/>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0" name="Rectangle 312">
                  <a:extLst>
                    <a:ext uri="{FF2B5EF4-FFF2-40B4-BE49-F238E27FC236}">
                      <a16:creationId xmlns:a16="http://schemas.microsoft.com/office/drawing/2014/main" xmlns="" id="{7C30FBC5-DA1F-4F9A-8443-8F91740D6170}"/>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1" name="Rectangle 74">
                  <a:extLst>
                    <a:ext uri="{FF2B5EF4-FFF2-40B4-BE49-F238E27FC236}">
                      <a16:creationId xmlns:a16="http://schemas.microsoft.com/office/drawing/2014/main" xmlns="" id="{5142A1C6-194B-4EB7-8D74-4B7C271C947C}"/>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2" name="Rectangle 491">
                  <a:extLst>
                    <a:ext uri="{FF2B5EF4-FFF2-40B4-BE49-F238E27FC236}">
                      <a16:creationId xmlns:a16="http://schemas.microsoft.com/office/drawing/2014/main" xmlns="" id="{7757574D-835A-4806-8140-A46F5A8A7122}"/>
                    </a:ext>
                  </a:extLst>
                </p:cNvPr>
                <p:cNvSpPr/>
                <p:nvPr/>
              </p:nvSpPr>
              <p:spPr bwMode="gray">
                <a:xfrm>
                  <a:off x="7164321" y="2856282"/>
                  <a:ext cx="462714" cy="423569"/>
                </a:xfrm>
                <a:prstGeom prst="rect">
                  <a:avLst/>
                </a:prstGeom>
                <a:solidFill>
                  <a:schemeClr val="accent6">
                    <a:lumMod val="40000"/>
                    <a:lumOff val="6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93" name="Rectangle 312">
                  <a:extLst>
                    <a:ext uri="{FF2B5EF4-FFF2-40B4-BE49-F238E27FC236}">
                      <a16:creationId xmlns:a16="http://schemas.microsoft.com/office/drawing/2014/main" xmlns="" id="{7E0FE9E1-98B6-4076-8169-1F627DE5A3F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D09FF"/>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77" name="Group 476">
                <a:extLst>
                  <a:ext uri="{FF2B5EF4-FFF2-40B4-BE49-F238E27FC236}">
                    <a16:creationId xmlns:a16="http://schemas.microsoft.com/office/drawing/2014/main" xmlns="" id="{437BB7EF-1107-4438-AC85-16166427DB2C}"/>
                  </a:ext>
                </a:extLst>
              </p:cNvPr>
              <p:cNvGrpSpPr/>
              <p:nvPr/>
            </p:nvGrpSpPr>
            <p:grpSpPr>
              <a:xfrm>
                <a:off x="716950" y="3960409"/>
                <a:ext cx="270897" cy="255996"/>
                <a:chOff x="7163057" y="2741209"/>
                <a:chExt cx="569996" cy="538642"/>
              </a:xfrm>
            </p:grpSpPr>
            <p:sp>
              <p:nvSpPr>
                <p:cNvPr id="484" name="Rectangle 483">
                  <a:extLst>
                    <a:ext uri="{FF2B5EF4-FFF2-40B4-BE49-F238E27FC236}">
                      <a16:creationId xmlns:a16="http://schemas.microsoft.com/office/drawing/2014/main" xmlns="" id="{BE12CB2D-0DA3-43FF-B25A-5154B54B87DD}"/>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5" name="Rectangle 312">
                  <a:extLst>
                    <a:ext uri="{FF2B5EF4-FFF2-40B4-BE49-F238E27FC236}">
                      <a16:creationId xmlns:a16="http://schemas.microsoft.com/office/drawing/2014/main" xmlns="" id="{7EFDC4EA-4527-4218-B876-ADAEEEE70B7D}"/>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6" name="Rectangle 74">
                  <a:extLst>
                    <a:ext uri="{FF2B5EF4-FFF2-40B4-BE49-F238E27FC236}">
                      <a16:creationId xmlns:a16="http://schemas.microsoft.com/office/drawing/2014/main" xmlns="" id="{105EC071-9EE1-4AE3-8117-FC969F563A72}"/>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7" name="Rectangle 486">
                  <a:extLst>
                    <a:ext uri="{FF2B5EF4-FFF2-40B4-BE49-F238E27FC236}">
                      <a16:creationId xmlns:a16="http://schemas.microsoft.com/office/drawing/2014/main" xmlns="" id="{D49CDEE9-A43E-463D-A6D5-962D687378AC}"/>
                    </a:ext>
                  </a:extLst>
                </p:cNvPr>
                <p:cNvSpPr/>
                <p:nvPr/>
              </p:nvSpPr>
              <p:spPr bwMode="gray">
                <a:xfrm>
                  <a:off x="7164321" y="2856282"/>
                  <a:ext cx="462714" cy="423569"/>
                </a:xfrm>
                <a:prstGeom prst="rect">
                  <a:avLst/>
                </a:prstGeom>
                <a:solidFill>
                  <a:srgbClr val="0071F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8" name="Rectangle 312">
                  <a:extLst>
                    <a:ext uri="{FF2B5EF4-FFF2-40B4-BE49-F238E27FC236}">
                      <a16:creationId xmlns:a16="http://schemas.microsoft.com/office/drawing/2014/main" xmlns="" id="{3800CB5D-F17A-434D-B3B4-B784F859B355}"/>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51B4"/>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78" name="Group 477">
                <a:extLst>
                  <a:ext uri="{FF2B5EF4-FFF2-40B4-BE49-F238E27FC236}">
                    <a16:creationId xmlns:a16="http://schemas.microsoft.com/office/drawing/2014/main" xmlns="" id="{AF404A0A-A156-4F96-94BB-ED6D3C20FA73}"/>
                  </a:ext>
                </a:extLst>
              </p:cNvPr>
              <p:cNvGrpSpPr/>
              <p:nvPr/>
            </p:nvGrpSpPr>
            <p:grpSpPr>
              <a:xfrm>
                <a:off x="449876" y="3962293"/>
                <a:ext cx="270897" cy="255996"/>
                <a:chOff x="7163057" y="2741209"/>
                <a:chExt cx="569996" cy="538642"/>
              </a:xfrm>
            </p:grpSpPr>
            <p:sp>
              <p:nvSpPr>
                <p:cNvPr id="479" name="Rectangle 478">
                  <a:extLst>
                    <a:ext uri="{FF2B5EF4-FFF2-40B4-BE49-F238E27FC236}">
                      <a16:creationId xmlns:a16="http://schemas.microsoft.com/office/drawing/2014/main" xmlns="" id="{CED03C3F-A8E4-4313-8FCD-043CB3150D3F}"/>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0" name="Rectangle 312">
                  <a:extLst>
                    <a:ext uri="{FF2B5EF4-FFF2-40B4-BE49-F238E27FC236}">
                      <a16:creationId xmlns:a16="http://schemas.microsoft.com/office/drawing/2014/main" xmlns="" id="{B294A73B-71D4-49D2-A620-F65EAE5ACA73}"/>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1" name="Rectangle 74">
                  <a:extLst>
                    <a:ext uri="{FF2B5EF4-FFF2-40B4-BE49-F238E27FC236}">
                      <a16:creationId xmlns:a16="http://schemas.microsoft.com/office/drawing/2014/main" xmlns="" id="{0C957F4A-037D-42CA-ABC9-01D1B8856EE2}"/>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2" name="Rectangle 481">
                  <a:extLst>
                    <a:ext uri="{FF2B5EF4-FFF2-40B4-BE49-F238E27FC236}">
                      <a16:creationId xmlns:a16="http://schemas.microsoft.com/office/drawing/2014/main" xmlns="" id="{AC6FA2C7-DD3E-446A-B33D-AA5E43F6AEC9}"/>
                    </a:ext>
                  </a:extLst>
                </p:cNvPr>
                <p:cNvSpPr/>
                <p:nvPr/>
              </p:nvSpPr>
              <p:spPr bwMode="gray">
                <a:xfrm>
                  <a:off x="7164321" y="2856282"/>
                  <a:ext cx="462714" cy="423569"/>
                </a:xfrm>
                <a:prstGeom prst="rect">
                  <a:avLst/>
                </a:prstGeom>
                <a:solidFill>
                  <a:srgbClr val="00B0F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83" name="Rectangle 312">
                  <a:extLst>
                    <a:ext uri="{FF2B5EF4-FFF2-40B4-BE49-F238E27FC236}">
                      <a16:creationId xmlns:a16="http://schemas.microsoft.com/office/drawing/2014/main" xmlns="" id="{0971A079-8852-4716-A5B2-9B9CD5C67C74}"/>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70C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416" name="Group 415">
              <a:extLst>
                <a:ext uri="{FF2B5EF4-FFF2-40B4-BE49-F238E27FC236}">
                  <a16:creationId xmlns:a16="http://schemas.microsoft.com/office/drawing/2014/main" xmlns="" id="{BD7E10CC-1F4F-4AD9-918F-FBC2EE3A49C8}"/>
                </a:ext>
              </a:extLst>
            </p:cNvPr>
            <p:cNvGrpSpPr/>
            <p:nvPr/>
          </p:nvGrpSpPr>
          <p:grpSpPr>
            <a:xfrm>
              <a:off x="1325860" y="2402844"/>
              <a:ext cx="464540" cy="238493"/>
              <a:chOff x="278127" y="3871421"/>
              <a:chExt cx="959822" cy="490648"/>
            </a:xfrm>
          </p:grpSpPr>
          <p:sp>
            <p:nvSpPr>
              <p:cNvPr id="445" name="Rectangle 74">
                <a:extLst>
                  <a:ext uri="{FF2B5EF4-FFF2-40B4-BE49-F238E27FC236}">
                    <a16:creationId xmlns:a16="http://schemas.microsoft.com/office/drawing/2014/main" xmlns="" id="{8E0B392E-2608-4204-8917-4919642B037A}"/>
                  </a:ext>
                </a:extLst>
              </p:cNvPr>
              <p:cNvSpPr/>
              <p:nvPr/>
            </p:nvSpPr>
            <p:spPr bwMode="gray">
              <a:xfrm>
                <a:off x="278127" y="4049397"/>
                <a:ext cx="956498" cy="19705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46" name="Rectangle 445">
                <a:extLst>
                  <a:ext uri="{FF2B5EF4-FFF2-40B4-BE49-F238E27FC236}">
                    <a16:creationId xmlns:a16="http://schemas.microsoft.com/office/drawing/2014/main" xmlns="" id="{A60EDAB8-0663-418F-AF4D-6ECCA5037E3D}"/>
                  </a:ext>
                </a:extLst>
              </p:cNvPr>
              <p:cNvSpPr/>
              <p:nvPr/>
            </p:nvSpPr>
            <p:spPr bwMode="gray">
              <a:xfrm>
                <a:off x="280252" y="4242880"/>
                <a:ext cx="778003" cy="11918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47" name="Rectangle 312">
                <a:extLst>
                  <a:ext uri="{FF2B5EF4-FFF2-40B4-BE49-F238E27FC236}">
                    <a16:creationId xmlns:a16="http://schemas.microsoft.com/office/drawing/2014/main" xmlns="" id="{C8643A0C-6504-4A53-902F-CDBBC53BC7A4}"/>
                  </a:ext>
                </a:extLst>
              </p:cNvPr>
              <p:cNvSpPr/>
              <p:nvPr/>
            </p:nvSpPr>
            <p:spPr bwMode="gray">
              <a:xfrm>
                <a:off x="1057122" y="4050697"/>
                <a:ext cx="180827" cy="311372"/>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448" name="Group 447">
                <a:extLst>
                  <a:ext uri="{FF2B5EF4-FFF2-40B4-BE49-F238E27FC236}">
                    <a16:creationId xmlns:a16="http://schemas.microsoft.com/office/drawing/2014/main" xmlns="" id="{F2765CF3-D231-45E4-9378-606372D01719}"/>
                  </a:ext>
                </a:extLst>
              </p:cNvPr>
              <p:cNvGrpSpPr/>
              <p:nvPr/>
            </p:nvGrpSpPr>
            <p:grpSpPr>
              <a:xfrm>
                <a:off x="543844" y="3871421"/>
                <a:ext cx="270897" cy="255996"/>
                <a:chOff x="7163057" y="2741209"/>
                <a:chExt cx="569996" cy="538642"/>
              </a:xfrm>
            </p:grpSpPr>
            <p:sp>
              <p:nvSpPr>
                <p:cNvPr id="467" name="Rectangle 466">
                  <a:extLst>
                    <a:ext uri="{FF2B5EF4-FFF2-40B4-BE49-F238E27FC236}">
                      <a16:creationId xmlns:a16="http://schemas.microsoft.com/office/drawing/2014/main" xmlns="" id="{194EA8EA-0954-487F-8600-A24C19940780}"/>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8" name="Rectangle 312">
                  <a:extLst>
                    <a:ext uri="{FF2B5EF4-FFF2-40B4-BE49-F238E27FC236}">
                      <a16:creationId xmlns:a16="http://schemas.microsoft.com/office/drawing/2014/main" xmlns="" id="{64BE7B02-2CA6-4E86-86AB-F26E0C29761B}"/>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9" name="Rectangle 74">
                  <a:extLst>
                    <a:ext uri="{FF2B5EF4-FFF2-40B4-BE49-F238E27FC236}">
                      <a16:creationId xmlns:a16="http://schemas.microsoft.com/office/drawing/2014/main" xmlns="" id="{EA419793-22A5-443D-9C6B-37A650422714}"/>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70" name="Rectangle 469">
                  <a:extLst>
                    <a:ext uri="{FF2B5EF4-FFF2-40B4-BE49-F238E27FC236}">
                      <a16:creationId xmlns:a16="http://schemas.microsoft.com/office/drawing/2014/main" xmlns="" id="{1B360071-B60D-40BB-B5EA-2C9F90D71AC9}"/>
                    </a:ext>
                  </a:extLst>
                </p:cNvPr>
                <p:cNvSpPr/>
                <p:nvPr/>
              </p:nvSpPr>
              <p:spPr bwMode="gray">
                <a:xfrm>
                  <a:off x="7164321" y="2856282"/>
                  <a:ext cx="462714" cy="423569"/>
                </a:xfrm>
                <a:prstGeom prst="rect">
                  <a:avLst/>
                </a:prstGeom>
                <a:solidFill>
                  <a:schemeClr val="bg1">
                    <a:lumMod val="8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71" name="Rectangle 312">
                  <a:extLst>
                    <a:ext uri="{FF2B5EF4-FFF2-40B4-BE49-F238E27FC236}">
                      <a16:creationId xmlns:a16="http://schemas.microsoft.com/office/drawing/2014/main" xmlns="" id="{296F1BAD-6B31-4CE2-B99A-3DE45E907190}"/>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chemeClr val="tx1">
                    <a:lumMod val="50000"/>
                    <a:lumOff val="5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49" name="Group 448">
                <a:extLst>
                  <a:ext uri="{FF2B5EF4-FFF2-40B4-BE49-F238E27FC236}">
                    <a16:creationId xmlns:a16="http://schemas.microsoft.com/office/drawing/2014/main" xmlns="" id="{AF7A6D61-7BB8-4FDE-B621-963CAFCB94AD}"/>
                  </a:ext>
                </a:extLst>
              </p:cNvPr>
              <p:cNvGrpSpPr/>
              <p:nvPr/>
            </p:nvGrpSpPr>
            <p:grpSpPr>
              <a:xfrm>
                <a:off x="785473" y="3878080"/>
                <a:ext cx="270897" cy="255996"/>
                <a:chOff x="7163057" y="2741209"/>
                <a:chExt cx="569996" cy="538642"/>
              </a:xfrm>
            </p:grpSpPr>
            <p:sp>
              <p:nvSpPr>
                <p:cNvPr id="462" name="Rectangle 461">
                  <a:extLst>
                    <a:ext uri="{FF2B5EF4-FFF2-40B4-BE49-F238E27FC236}">
                      <a16:creationId xmlns:a16="http://schemas.microsoft.com/office/drawing/2014/main" xmlns="" id="{6FA12169-6D92-400A-89DF-3C43FE32E360}"/>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3" name="Rectangle 312">
                  <a:extLst>
                    <a:ext uri="{FF2B5EF4-FFF2-40B4-BE49-F238E27FC236}">
                      <a16:creationId xmlns:a16="http://schemas.microsoft.com/office/drawing/2014/main" xmlns="" id="{74C7DF31-DD75-494C-9C3F-CB4D3E3A1202}"/>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4" name="Rectangle 74">
                  <a:extLst>
                    <a:ext uri="{FF2B5EF4-FFF2-40B4-BE49-F238E27FC236}">
                      <a16:creationId xmlns:a16="http://schemas.microsoft.com/office/drawing/2014/main" xmlns="" id="{65B39CE6-E23F-48B7-B02B-670AFC644697}"/>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5" name="Rectangle 464">
                  <a:extLst>
                    <a:ext uri="{FF2B5EF4-FFF2-40B4-BE49-F238E27FC236}">
                      <a16:creationId xmlns:a16="http://schemas.microsoft.com/office/drawing/2014/main" xmlns="" id="{FF2B040A-FC79-4A39-9A29-4C392B93B588}"/>
                    </a:ext>
                  </a:extLst>
                </p:cNvPr>
                <p:cNvSpPr/>
                <p:nvPr/>
              </p:nvSpPr>
              <p:spPr bwMode="gray">
                <a:xfrm>
                  <a:off x="7164321" y="2856282"/>
                  <a:ext cx="462714" cy="423569"/>
                </a:xfrm>
                <a:prstGeom prst="rect">
                  <a:avLst/>
                </a:prstGeom>
                <a:solidFill>
                  <a:schemeClr val="accent6">
                    <a:lumMod val="40000"/>
                    <a:lumOff val="6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6" name="Rectangle 312">
                  <a:extLst>
                    <a:ext uri="{FF2B5EF4-FFF2-40B4-BE49-F238E27FC236}">
                      <a16:creationId xmlns:a16="http://schemas.microsoft.com/office/drawing/2014/main" xmlns="" id="{B985332E-6745-4130-A073-D706B7F477CB}"/>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D09FF"/>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50" name="Group 449">
                <a:extLst>
                  <a:ext uri="{FF2B5EF4-FFF2-40B4-BE49-F238E27FC236}">
                    <a16:creationId xmlns:a16="http://schemas.microsoft.com/office/drawing/2014/main" xmlns="" id="{A6427CE3-D8A3-4123-B438-C1A5F0F9DC3A}"/>
                  </a:ext>
                </a:extLst>
              </p:cNvPr>
              <p:cNvGrpSpPr/>
              <p:nvPr/>
            </p:nvGrpSpPr>
            <p:grpSpPr>
              <a:xfrm>
                <a:off x="716950" y="3960409"/>
                <a:ext cx="270897" cy="255996"/>
                <a:chOff x="7163057" y="2741209"/>
                <a:chExt cx="569996" cy="538642"/>
              </a:xfrm>
            </p:grpSpPr>
            <p:sp>
              <p:nvSpPr>
                <p:cNvPr id="457" name="Rectangle 456">
                  <a:extLst>
                    <a:ext uri="{FF2B5EF4-FFF2-40B4-BE49-F238E27FC236}">
                      <a16:creationId xmlns:a16="http://schemas.microsoft.com/office/drawing/2014/main" xmlns="" id="{2597BB9F-3027-4826-A8DF-FE5858014BF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58" name="Rectangle 312">
                  <a:extLst>
                    <a:ext uri="{FF2B5EF4-FFF2-40B4-BE49-F238E27FC236}">
                      <a16:creationId xmlns:a16="http://schemas.microsoft.com/office/drawing/2014/main" xmlns="" id="{15BD93C4-4732-46DA-8753-16810463E527}"/>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59" name="Rectangle 74">
                  <a:extLst>
                    <a:ext uri="{FF2B5EF4-FFF2-40B4-BE49-F238E27FC236}">
                      <a16:creationId xmlns:a16="http://schemas.microsoft.com/office/drawing/2014/main" xmlns="" id="{7DC0DCB3-9F08-486F-A027-68DC3A029119}"/>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0" name="Rectangle 459">
                  <a:extLst>
                    <a:ext uri="{FF2B5EF4-FFF2-40B4-BE49-F238E27FC236}">
                      <a16:creationId xmlns:a16="http://schemas.microsoft.com/office/drawing/2014/main" xmlns="" id="{FC0095C2-1C79-42A0-9468-333B96BAD114}"/>
                    </a:ext>
                  </a:extLst>
                </p:cNvPr>
                <p:cNvSpPr/>
                <p:nvPr/>
              </p:nvSpPr>
              <p:spPr bwMode="gray">
                <a:xfrm>
                  <a:off x="7164321" y="2856282"/>
                  <a:ext cx="462714" cy="423569"/>
                </a:xfrm>
                <a:prstGeom prst="rect">
                  <a:avLst/>
                </a:prstGeom>
                <a:solidFill>
                  <a:srgbClr val="0071F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61" name="Rectangle 312">
                  <a:extLst>
                    <a:ext uri="{FF2B5EF4-FFF2-40B4-BE49-F238E27FC236}">
                      <a16:creationId xmlns:a16="http://schemas.microsoft.com/office/drawing/2014/main" xmlns="" id="{45747702-AB70-45EA-99D1-CFC466785A7B}"/>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51B4"/>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51" name="Group 450">
                <a:extLst>
                  <a:ext uri="{FF2B5EF4-FFF2-40B4-BE49-F238E27FC236}">
                    <a16:creationId xmlns:a16="http://schemas.microsoft.com/office/drawing/2014/main" xmlns="" id="{6359304C-100E-4EE7-92E8-BD1206C243B5}"/>
                  </a:ext>
                </a:extLst>
              </p:cNvPr>
              <p:cNvGrpSpPr/>
              <p:nvPr/>
            </p:nvGrpSpPr>
            <p:grpSpPr>
              <a:xfrm>
                <a:off x="449876" y="3962293"/>
                <a:ext cx="270897" cy="255996"/>
                <a:chOff x="7163057" y="2741209"/>
                <a:chExt cx="569996" cy="538642"/>
              </a:xfrm>
            </p:grpSpPr>
            <p:sp>
              <p:nvSpPr>
                <p:cNvPr id="452" name="Rectangle 451">
                  <a:extLst>
                    <a:ext uri="{FF2B5EF4-FFF2-40B4-BE49-F238E27FC236}">
                      <a16:creationId xmlns:a16="http://schemas.microsoft.com/office/drawing/2014/main" xmlns="" id="{E939B256-5E00-4867-AFD3-51629D55A354}"/>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53" name="Rectangle 312">
                  <a:extLst>
                    <a:ext uri="{FF2B5EF4-FFF2-40B4-BE49-F238E27FC236}">
                      <a16:creationId xmlns:a16="http://schemas.microsoft.com/office/drawing/2014/main" xmlns="" id="{45F1E989-EB76-4852-8CC6-0EAB4739D6A8}"/>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54" name="Rectangle 74">
                  <a:extLst>
                    <a:ext uri="{FF2B5EF4-FFF2-40B4-BE49-F238E27FC236}">
                      <a16:creationId xmlns:a16="http://schemas.microsoft.com/office/drawing/2014/main" xmlns="" id="{CE8DA7BE-6B3B-4A6F-9FDB-29AB1D3A39B5}"/>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55" name="Rectangle 454">
                  <a:extLst>
                    <a:ext uri="{FF2B5EF4-FFF2-40B4-BE49-F238E27FC236}">
                      <a16:creationId xmlns:a16="http://schemas.microsoft.com/office/drawing/2014/main" xmlns="" id="{7D4E24FA-1A5D-4845-8337-882AFDB63F1A}"/>
                    </a:ext>
                  </a:extLst>
                </p:cNvPr>
                <p:cNvSpPr/>
                <p:nvPr/>
              </p:nvSpPr>
              <p:spPr bwMode="gray">
                <a:xfrm>
                  <a:off x="7164321" y="2856282"/>
                  <a:ext cx="462714" cy="423569"/>
                </a:xfrm>
                <a:prstGeom prst="rect">
                  <a:avLst/>
                </a:prstGeom>
                <a:solidFill>
                  <a:srgbClr val="00B0F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56" name="Rectangle 312">
                  <a:extLst>
                    <a:ext uri="{FF2B5EF4-FFF2-40B4-BE49-F238E27FC236}">
                      <a16:creationId xmlns:a16="http://schemas.microsoft.com/office/drawing/2014/main" xmlns="" id="{74701D0D-8CD0-4297-AA56-194C4F011ADA}"/>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70C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417" name="Group 416">
              <a:extLst>
                <a:ext uri="{FF2B5EF4-FFF2-40B4-BE49-F238E27FC236}">
                  <a16:creationId xmlns:a16="http://schemas.microsoft.com/office/drawing/2014/main" xmlns="" id="{7614F165-170F-4902-87C1-B5BB33CFD96F}"/>
                </a:ext>
              </a:extLst>
            </p:cNvPr>
            <p:cNvGrpSpPr/>
            <p:nvPr/>
          </p:nvGrpSpPr>
          <p:grpSpPr>
            <a:xfrm>
              <a:off x="1783949" y="2227337"/>
              <a:ext cx="464540" cy="238493"/>
              <a:chOff x="278127" y="3871421"/>
              <a:chExt cx="959822" cy="490648"/>
            </a:xfrm>
          </p:grpSpPr>
          <p:sp>
            <p:nvSpPr>
              <p:cNvPr id="418" name="Rectangle 74">
                <a:extLst>
                  <a:ext uri="{FF2B5EF4-FFF2-40B4-BE49-F238E27FC236}">
                    <a16:creationId xmlns:a16="http://schemas.microsoft.com/office/drawing/2014/main" xmlns="" id="{4EECFC23-85DF-45AC-AD96-39C3CB34A3F9}"/>
                  </a:ext>
                </a:extLst>
              </p:cNvPr>
              <p:cNvSpPr/>
              <p:nvPr/>
            </p:nvSpPr>
            <p:spPr bwMode="gray">
              <a:xfrm>
                <a:off x="278127" y="4049397"/>
                <a:ext cx="956498" cy="19705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19" name="Rectangle 418">
                <a:extLst>
                  <a:ext uri="{FF2B5EF4-FFF2-40B4-BE49-F238E27FC236}">
                    <a16:creationId xmlns:a16="http://schemas.microsoft.com/office/drawing/2014/main" xmlns="" id="{1349B22A-93DE-4563-85E0-1568E73B0896}"/>
                  </a:ext>
                </a:extLst>
              </p:cNvPr>
              <p:cNvSpPr/>
              <p:nvPr/>
            </p:nvSpPr>
            <p:spPr bwMode="gray">
              <a:xfrm>
                <a:off x="280252" y="4242880"/>
                <a:ext cx="778003" cy="11918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20" name="Rectangle 312">
                <a:extLst>
                  <a:ext uri="{FF2B5EF4-FFF2-40B4-BE49-F238E27FC236}">
                    <a16:creationId xmlns:a16="http://schemas.microsoft.com/office/drawing/2014/main" xmlns="" id="{13D9E2F5-86AB-416C-8011-46C0E9E0D302}"/>
                  </a:ext>
                </a:extLst>
              </p:cNvPr>
              <p:cNvSpPr/>
              <p:nvPr/>
            </p:nvSpPr>
            <p:spPr bwMode="gray">
              <a:xfrm>
                <a:off x="1057122" y="4050697"/>
                <a:ext cx="180827" cy="311372"/>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421" name="Group 420">
                <a:extLst>
                  <a:ext uri="{FF2B5EF4-FFF2-40B4-BE49-F238E27FC236}">
                    <a16:creationId xmlns:a16="http://schemas.microsoft.com/office/drawing/2014/main" xmlns="" id="{CD498A3E-35EF-4C41-9DBF-0A58F6AB1EF7}"/>
                  </a:ext>
                </a:extLst>
              </p:cNvPr>
              <p:cNvGrpSpPr/>
              <p:nvPr/>
            </p:nvGrpSpPr>
            <p:grpSpPr>
              <a:xfrm>
                <a:off x="543844" y="3871421"/>
                <a:ext cx="270897" cy="255996"/>
                <a:chOff x="7163057" y="2741209"/>
                <a:chExt cx="569996" cy="538642"/>
              </a:xfrm>
            </p:grpSpPr>
            <p:sp>
              <p:nvSpPr>
                <p:cNvPr id="440" name="Rectangle 439">
                  <a:extLst>
                    <a:ext uri="{FF2B5EF4-FFF2-40B4-BE49-F238E27FC236}">
                      <a16:creationId xmlns:a16="http://schemas.microsoft.com/office/drawing/2014/main" xmlns="" id="{2E421D8B-3F92-4A44-A20F-CCA80BB056A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41" name="Rectangle 312">
                  <a:extLst>
                    <a:ext uri="{FF2B5EF4-FFF2-40B4-BE49-F238E27FC236}">
                      <a16:creationId xmlns:a16="http://schemas.microsoft.com/office/drawing/2014/main" xmlns="" id="{7F851F9F-92C3-450A-9A6B-83053AC54E9C}"/>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42" name="Rectangle 74">
                  <a:extLst>
                    <a:ext uri="{FF2B5EF4-FFF2-40B4-BE49-F238E27FC236}">
                      <a16:creationId xmlns:a16="http://schemas.microsoft.com/office/drawing/2014/main" xmlns="" id="{DCAD1DCE-0E55-40FA-BEC5-EC1DC28ADBAE}"/>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43" name="Rectangle 442">
                  <a:extLst>
                    <a:ext uri="{FF2B5EF4-FFF2-40B4-BE49-F238E27FC236}">
                      <a16:creationId xmlns:a16="http://schemas.microsoft.com/office/drawing/2014/main" xmlns="" id="{FBA36A2A-CCCF-4C94-A170-040D1430A804}"/>
                    </a:ext>
                  </a:extLst>
                </p:cNvPr>
                <p:cNvSpPr/>
                <p:nvPr/>
              </p:nvSpPr>
              <p:spPr bwMode="gray">
                <a:xfrm>
                  <a:off x="7164321" y="2856282"/>
                  <a:ext cx="462714" cy="423569"/>
                </a:xfrm>
                <a:prstGeom prst="rect">
                  <a:avLst/>
                </a:prstGeom>
                <a:solidFill>
                  <a:schemeClr val="bg1">
                    <a:lumMod val="8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44" name="Rectangle 312">
                  <a:extLst>
                    <a:ext uri="{FF2B5EF4-FFF2-40B4-BE49-F238E27FC236}">
                      <a16:creationId xmlns:a16="http://schemas.microsoft.com/office/drawing/2014/main" xmlns="" id="{B1E1C1FA-0133-4A84-AD53-2EB00A3C1820}"/>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chemeClr val="tx1">
                    <a:lumMod val="50000"/>
                    <a:lumOff val="5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22" name="Group 421">
                <a:extLst>
                  <a:ext uri="{FF2B5EF4-FFF2-40B4-BE49-F238E27FC236}">
                    <a16:creationId xmlns:a16="http://schemas.microsoft.com/office/drawing/2014/main" xmlns="" id="{0C0BA4C3-7338-4F31-BD4D-B4CCC983E0C5}"/>
                  </a:ext>
                </a:extLst>
              </p:cNvPr>
              <p:cNvGrpSpPr/>
              <p:nvPr/>
            </p:nvGrpSpPr>
            <p:grpSpPr>
              <a:xfrm>
                <a:off x="785473" y="3878080"/>
                <a:ext cx="270897" cy="255996"/>
                <a:chOff x="7163057" y="2741209"/>
                <a:chExt cx="569996" cy="538642"/>
              </a:xfrm>
            </p:grpSpPr>
            <p:sp>
              <p:nvSpPr>
                <p:cNvPr id="435" name="Rectangle 434">
                  <a:extLst>
                    <a:ext uri="{FF2B5EF4-FFF2-40B4-BE49-F238E27FC236}">
                      <a16:creationId xmlns:a16="http://schemas.microsoft.com/office/drawing/2014/main" xmlns="" id="{2B5ACD77-1A4E-41DB-81E1-11858EDD3F3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6" name="Rectangle 312">
                  <a:extLst>
                    <a:ext uri="{FF2B5EF4-FFF2-40B4-BE49-F238E27FC236}">
                      <a16:creationId xmlns:a16="http://schemas.microsoft.com/office/drawing/2014/main" xmlns="" id="{95085B63-F210-4311-B9DD-4A95FBF4242E}"/>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7" name="Rectangle 74">
                  <a:extLst>
                    <a:ext uri="{FF2B5EF4-FFF2-40B4-BE49-F238E27FC236}">
                      <a16:creationId xmlns:a16="http://schemas.microsoft.com/office/drawing/2014/main" xmlns="" id="{7686A7EB-F4FB-4AE3-98B2-A334FA192019}"/>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8" name="Rectangle 437">
                  <a:extLst>
                    <a:ext uri="{FF2B5EF4-FFF2-40B4-BE49-F238E27FC236}">
                      <a16:creationId xmlns:a16="http://schemas.microsoft.com/office/drawing/2014/main" xmlns="" id="{12C4B09C-FE84-4627-BAF3-03F52A4B4CDD}"/>
                    </a:ext>
                  </a:extLst>
                </p:cNvPr>
                <p:cNvSpPr/>
                <p:nvPr/>
              </p:nvSpPr>
              <p:spPr bwMode="gray">
                <a:xfrm>
                  <a:off x="7164321" y="2856282"/>
                  <a:ext cx="462714" cy="423569"/>
                </a:xfrm>
                <a:prstGeom prst="rect">
                  <a:avLst/>
                </a:prstGeom>
                <a:solidFill>
                  <a:schemeClr val="accent6">
                    <a:lumMod val="40000"/>
                    <a:lumOff val="6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9" name="Rectangle 312">
                  <a:extLst>
                    <a:ext uri="{FF2B5EF4-FFF2-40B4-BE49-F238E27FC236}">
                      <a16:creationId xmlns:a16="http://schemas.microsoft.com/office/drawing/2014/main" xmlns="" id="{69708884-6889-456D-8E58-5BFB4CFFA9C8}"/>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D09FF"/>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23" name="Group 422">
                <a:extLst>
                  <a:ext uri="{FF2B5EF4-FFF2-40B4-BE49-F238E27FC236}">
                    <a16:creationId xmlns:a16="http://schemas.microsoft.com/office/drawing/2014/main" xmlns="" id="{8575F614-6FB1-4A53-85F9-F37CB8B61549}"/>
                  </a:ext>
                </a:extLst>
              </p:cNvPr>
              <p:cNvGrpSpPr/>
              <p:nvPr/>
            </p:nvGrpSpPr>
            <p:grpSpPr>
              <a:xfrm>
                <a:off x="716950" y="3960409"/>
                <a:ext cx="270897" cy="255996"/>
                <a:chOff x="7163057" y="2741209"/>
                <a:chExt cx="569996" cy="538642"/>
              </a:xfrm>
            </p:grpSpPr>
            <p:sp>
              <p:nvSpPr>
                <p:cNvPr id="430" name="Rectangle 429">
                  <a:extLst>
                    <a:ext uri="{FF2B5EF4-FFF2-40B4-BE49-F238E27FC236}">
                      <a16:creationId xmlns:a16="http://schemas.microsoft.com/office/drawing/2014/main" xmlns="" id="{61A3BB08-7AB0-49B7-858D-9BD52A4AC5F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1" name="Rectangle 312">
                  <a:extLst>
                    <a:ext uri="{FF2B5EF4-FFF2-40B4-BE49-F238E27FC236}">
                      <a16:creationId xmlns:a16="http://schemas.microsoft.com/office/drawing/2014/main" xmlns="" id="{8B36C2F6-C12C-4624-8959-07E0372DE600}"/>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2" name="Rectangle 74">
                  <a:extLst>
                    <a:ext uri="{FF2B5EF4-FFF2-40B4-BE49-F238E27FC236}">
                      <a16:creationId xmlns:a16="http://schemas.microsoft.com/office/drawing/2014/main" xmlns="" id="{0D5EEBD2-9380-476B-9A51-7CD9571FC84D}"/>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3" name="Rectangle 432">
                  <a:extLst>
                    <a:ext uri="{FF2B5EF4-FFF2-40B4-BE49-F238E27FC236}">
                      <a16:creationId xmlns:a16="http://schemas.microsoft.com/office/drawing/2014/main" xmlns="" id="{46074C61-2AC0-40B3-A57B-C6AF49DE73A9}"/>
                    </a:ext>
                  </a:extLst>
                </p:cNvPr>
                <p:cNvSpPr/>
                <p:nvPr/>
              </p:nvSpPr>
              <p:spPr bwMode="gray">
                <a:xfrm>
                  <a:off x="7164321" y="2856282"/>
                  <a:ext cx="462714" cy="423569"/>
                </a:xfrm>
                <a:prstGeom prst="rect">
                  <a:avLst/>
                </a:prstGeom>
                <a:solidFill>
                  <a:srgbClr val="0071FC"/>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34" name="Rectangle 312">
                  <a:extLst>
                    <a:ext uri="{FF2B5EF4-FFF2-40B4-BE49-F238E27FC236}">
                      <a16:creationId xmlns:a16="http://schemas.microsoft.com/office/drawing/2014/main" xmlns="" id="{F8730F03-9B13-4704-B9A6-4E1C4C1F8B86}"/>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51B4"/>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424" name="Group 423">
                <a:extLst>
                  <a:ext uri="{FF2B5EF4-FFF2-40B4-BE49-F238E27FC236}">
                    <a16:creationId xmlns:a16="http://schemas.microsoft.com/office/drawing/2014/main" xmlns="" id="{1836176E-0106-41E7-9411-55EA0E7E5103}"/>
                  </a:ext>
                </a:extLst>
              </p:cNvPr>
              <p:cNvGrpSpPr/>
              <p:nvPr/>
            </p:nvGrpSpPr>
            <p:grpSpPr>
              <a:xfrm>
                <a:off x="449876" y="3962293"/>
                <a:ext cx="270897" cy="255996"/>
                <a:chOff x="7163057" y="2741209"/>
                <a:chExt cx="569996" cy="538642"/>
              </a:xfrm>
            </p:grpSpPr>
            <p:sp>
              <p:nvSpPr>
                <p:cNvPr id="425" name="Rectangle 424">
                  <a:extLst>
                    <a:ext uri="{FF2B5EF4-FFF2-40B4-BE49-F238E27FC236}">
                      <a16:creationId xmlns:a16="http://schemas.microsoft.com/office/drawing/2014/main" xmlns="" id="{865F90E9-476A-4D60-8CDE-0564B9F9498A}"/>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26" name="Rectangle 312">
                  <a:extLst>
                    <a:ext uri="{FF2B5EF4-FFF2-40B4-BE49-F238E27FC236}">
                      <a16:creationId xmlns:a16="http://schemas.microsoft.com/office/drawing/2014/main" xmlns="" id="{62C966E1-0CBC-40C2-A199-33B7FCF16B23}"/>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27" name="Rectangle 74">
                  <a:extLst>
                    <a:ext uri="{FF2B5EF4-FFF2-40B4-BE49-F238E27FC236}">
                      <a16:creationId xmlns:a16="http://schemas.microsoft.com/office/drawing/2014/main" xmlns="" id="{7485A398-08AA-4DBA-98DC-D4AB5BECAEEA}"/>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28" name="Rectangle 427">
                  <a:extLst>
                    <a:ext uri="{FF2B5EF4-FFF2-40B4-BE49-F238E27FC236}">
                      <a16:creationId xmlns:a16="http://schemas.microsoft.com/office/drawing/2014/main" xmlns="" id="{9CD92D95-9630-4ECA-8EAD-48ABABB589A8}"/>
                    </a:ext>
                  </a:extLst>
                </p:cNvPr>
                <p:cNvSpPr/>
                <p:nvPr/>
              </p:nvSpPr>
              <p:spPr bwMode="gray">
                <a:xfrm>
                  <a:off x="7164321" y="2856282"/>
                  <a:ext cx="462714" cy="423569"/>
                </a:xfrm>
                <a:prstGeom prst="rect">
                  <a:avLst/>
                </a:prstGeom>
                <a:solidFill>
                  <a:srgbClr val="00B0F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429" name="Rectangle 312">
                  <a:extLst>
                    <a:ext uri="{FF2B5EF4-FFF2-40B4-BE49-F238E27FC236}">
                      <a16:creationId xmlns:a16="http://schemas.microsoft.com/office/drawing/2014/main" xmlns="" id="{190DD466-519B-4E3C-A102-3D79E1F8F32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0070C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grpSp>
        <p:nvGrpSpPr>
          <p:cNvPr id="526" name="Group 525">
            <a:extLst>
              <a:ext uri="{FF2B5EF4-FFF2-40B4-BE49-F238E27FC236}">
                <a16:creationId xmlns:a16="http://schemas.microsoft.com/office/drawing/2014/main" xmlns="" id="{45F23649-8793-4ACD-A8D6-E393743B83A4}"/>
              </a:ext>
            </a:extLst>
          </p:cNvPr>
          <p:cNvGrpSpPr/>
          <p:nvPr/>
        </p:nvGrpSpPr>
        <p:grpSpPr>
          <a:xfrm>
            <a:off x="7598376" y="5707088"/>
            <a:ext cx="510593" cy="262137"/>
            <a:chOff x="6724745" y="3822100"/>
            <a:chExt cx="2019570" cy="1032376"/>
          </a:xfrm>
        </p:grpSpPr>
        <p:sp>
          <p:nvSpPr>
            <p:cNvPr id="527" name="Rectangle 74">
              <a:extLst>
                <a:ext uri="{FF2B5EF4-FFF2-40B4-BE49-F238E27FC236}">
                  <a16:creationId xmlns:a16="http://schemas.microsoft.com/office/drawing/2014/main" xmlns="" id="{5611A759-4A38-420C-ADF4-BC0FFC39EF1C}"/>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8" name="Rectangle 527">
              <a:extLst>
                <a:ext uri="{FF2B5EF4-FFF2-40B4-BE49-F238E27FC236}">
                  <a16:creationId xmlns:a16="http://schemas.microsoft.com/office/drawing/2014/main" xmlns="" id="{87C6D7AC-FA31-4973-88D9-9A2896E1C058}"/>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9" name="Rectangle 312">
              <a:extLst>
                <a:ext uri="{FF2B5EF4-FFF2-40B4-BE49-F238E27FC236}">
                  <a16:creationId xmlns:a16="http://schemas.microsoft.com/office/drawing/2014/main" xmlns="" id="{F8A71090-3027-418A-A07C-EFA81BEC04F1}"/>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530" name="Group 529">
              <a:extLst>
                <a:ext uri="{FF2B5EF4-FFF2-40B4-BE49-F238E27FC236}">
                  <a16:creationId xmlns:a16="http://schemas.microsoft.com/office/drawing/2014/main" xmlns="" id="{BA65F778-DF52-4DE3-8849-2F965FD17B33}"/>
                </a:ext>
              </a:extLst>
            </p:cNvPr>
            <p:cNvGrpSpPr/>
            <p:nvPr/>
          </p:nvGrpSpPr>
          <p:grpSpPr>
            <a:xfrm>
              <a:off x="7283842" y="3822100"/>
              <a:ext cx="569996" cy="538642"/>
              <a:chOff x="7163057" y="2741209"/>
              <a:chExt cx="569996" cy="538642"/>
            </a:xfrm>
          </p:grpSpPr>
          <p:sp>
            <p:nvSpPr>
              <p:cNvPr id="549" name="Rectangle 548">
                <a:extLst>
                  <a:ext uri="{FF2B5EF4-FFF2-40B4-BE49-F238E27FC236}">
                    <a16:creationId xmlns:a16="http://schemas.microsoft.com/office/drawing/2014/main" xmlns="" id="{942384A2-9318-4BB8-B0E2-0446560CFC80}"/>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50" name="Rectangle 312">
                <a:extLst>
                  <a:ext uri="{FF2B5EF4-FFF2-40B4-BE49-F238E27FC236}">
                    <a16:creationId xmlns:a16="http://schemas.microsoft.com/office/drawing/2014/main" xmlns="" id="{E0CF097C-AF0F-4FA2-A843-00B6FB428A8F}"/>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51" name="Rectangle 74">
                <a:extLst>
                  <a:ext uri="{FF2B5EF4-FFF2-40B4-BE49-F238E27FC236}">
                    <a16:creationId xmlns:a16="http://schemas.microsoft.com/office/drawing/2014/main" xmlns="" id="{FCA92659-11BB-4D02-81B9-EEE924BA15E2}"/>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52" name="Rectangle 551">
                <a:extLst>
                  <a:ext uri="{FF2B5EF4-FFF2-40B4-BE49-F238E27FC236}">
                    <a16:creationId xmlns:a16="http://schemas.microsoft.com/office/drawing/2014/main" xmlns="" id="{06EC9593-F921-45DC-B8CF-7E931085B868}"/>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53" name="Rectangle 312">
                <a:extLst>
                  <a:ext uri="{FF2B5EF4-FFF2-40B4-BE49-F238E27FC236}">
                    <a16:creationId xmlns:a16="http://schemas.microsoft.com/office/drawing/2014/main" xmlns="" id="{4733D532-C181-4A8B-BD59-411BF400493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531" name="Group 530">
              <a:extLst>
                <a:ext uri="{FF2B5EF4-FFF2-40B4-BE49-F238E27FC236}">
                  <a16:creationId xmlns:a16="http://schemas.microsoft.com/office/drawing/2014/main" xmlns="" id="{DD8BB7D1-51B0-4F36-B184-1722724FE00A}"/>
                </a:ext>
              </a:extLst>
            </p:cNvPr>
            <p:cNvGrpSpPr/>
            <p:nvPr/>
          </p:nvGrpSpPr>
          <p:grpSpPr>
            <a:xfrm>
              <a:off x="7792257" y="3836112"/>
              <a:ext cx="569996" cy="538642"/>
              <a:chOff x="7163057" y="2741209"/>
              <a:chExt cx="569996" cy="538642"/>
            </a:xfrm>
          </p:grpSpPr>
          <p:sp>
            <p:nvSpPr>
              <p:cNvPr id="544" name="Rectangle 543">
                <a:extLst>
                  <a:ext uri="{FF2B5EF4-FFF2-40B4-BE49-F238E27FC236}">
                    <a16:creationId xmlns:a16="http://schemas.microsoft.com/office/drawing/2014/main" xmlns="" id="{9ACB4091-CC89-4B69-B8B9-F48A98A82A38}"/>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5" name="Rectangle 312">
                <a:extLst>
                  <a:ext uri="{FF2B5EF4-FFF2-40B4-BE49-F238E27FC236}">
                    <a16:creationId xmlns:a16="http://schemas.microsoft.com/office/drawing/2014/main" xmlns="" id="{4DB414E4-3BEB-488A-9B63-DCEFAAF0EA60}"/>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6" name="Rectangle 74">
                <a:extLst>
                  <a:ext uri="{FF2B5EF4-FFF2-40B4-BE49-F238E27FC236}">
                    <a16:creationId xmlns:a16="http://schemas.microsoft.com/office/drawing/2014/main" xmlns="" id="{A86F3461-DC5F-4382-893C-9DD43953B8C0}"/>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7" name="Rectangle 546">
                <a:extLst>
                  <a:ext uri="{FF2B5EF4-FFF2-40B4-BE49-F238E27FC236}">
                    <a16:creationId xmlns:a16="http://schemas.microsoft.com/office/drawing/2014/main" xmlns="" id="{F3BD0325-2621-4C96-97F9-214369198DD2}"/>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8" name="Rectangle 312">
                <a:extLst>
                  <a:ext uri="{FF2B5EF4-FFF2-40B4-BE49-F238E27FC236}">
                    <a16:creationId xmlns:a16="http://schemas.microsoft.com/office/drawing/2014/main" xmlns="" id="{E74AEBEB-3C5D-483C-BA85-37DAEB5983E7}"/>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532" name="Group 531">
              <a:extLst>
                <a:ext uri="{FF2B5EF4-FFF2-40B4-BE49-F238E27FC236}">
                  <a16:creationId xmlns:a16="http://schemas.microsoft.com/office/drawing/2014/main" xmlns="" id="{8208DBF2-B8D2-4DB2-AE62-946DE55ED86B}"/>
                </a:ext>
              </a:extLst>
            </p:cNvPr>
            <p:cNvGrpSpPr/>
            <p:nvPr/>
          </p:nvGrpSpPr>
          <p:grpSpPr>
            <a:xfrm>
              <a:off x="7135528" y="4009340"/>
              <a:ext cx="569996" cy="538642"/>
              <a:chOff x="7163057" y="2741209"/>
              <a:chExt cx="569996" cy="538642"/>
            </a:xfrm>
          </p:grpSpPr>
          <p:sp>
            <p:nvSpPr>
              <p:cNvPr id="539" name="Rectangle 538">
                <a:extLst>
                  <a:ext uri="{FF2B5EF4-FFF2-40B4-BE49-F238E27FC236}">
                    <a16:creationId xmlns:a16="http://schemas.microsoft.com/office/drawing/2014/main" xmlns="" id="{7F464657-B51B-49A0-8405-D151B5B0F05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0" name="Rectangle 312">
                <a:extLst>
                  <a:ext uri="{FF2B5EF4-FFF2-40B4-BE49-F238E27FC236}">
                    <a16:creationId xmlns:a16="http://schemas.microsoft.com/office/drawing/2014/main" xmlns="" id="{BB1CC77E-F4F8-416B-A5D3-2165CEA1DA72}"/>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1" name="Rectangle 74">
                <a:extLst>
                  <a:ext uri="{FF2B5EF4-FFF2-40B4-BE49-F238E27FC236}">
                    <a16:creationId xmlns:a16="http://schemas.microsoft.com/office/drawing/2014/main" xmlns="" id="{9DCAF93C-CAA2-4FB2-B1FF-9024C5F9E958}"/>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2" name="Rectangle 541">
                <a:extLst>
                  <a:ext uri="{FF2B5EF4-FFF2-40B4-BE49-F238E27FC236}">
                    <a16:creationId xmlns:a16="http://schemas.microsoft.com/office/drawing/2014/main" xmlns="" id="{10F66070-D95E-4A32-818E-6C6A07F5E103}"/>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3" name="Rectangle 312">
                <a:extLst>
                  <a:ext uri="{FF2B5EF4-FFF2-40B4-BE49-F238E27FC236}">
                    <a16:creationId xmlns:a16="http://schemas.microsoft.com/office/drawing/2014/main" xmlns="" id="{FE90CECE-F451-48E2-9B85-226A694E8939}"/>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533" name="Group 532">
              <a:extLst>
                <a:ext uri="{FF2B5EF4-FFF2-40B4-BE49-F238E27FC236}">
                  <a16:creationId xmlns:a16="http://schemas.microsoft.com/office/drawing/2014/main" xmlns="" id="{DFFCC8E3-84EF-41D5-AE6B-533C40533AC1}"/>
                </a:ext>
              </a:extLst>
            </p:cNvPr>
            <p:cNvGrpSpPr/>
            <p:nvPr/>
          </p:nvGrpSpPr>
          <p:grpSpPr>
            <a:xfrm>
              <a:off x="7648076" y="4009340"/>
              <a:ext cx="569996" cy="538642"/>
              <a:chOff x="7163057" y="2741209"/>
              <a:chExt cx="569996" cy="538642"/>
            </a:xfrm>
          </p:grpSpPr>
          <p:sp>
            <p:nvSpPr>
              <p:cNvPr id="534" name="Rectangle 533">
                <a:extLst>
                  <a:ext uri="{FF2B5EF4-FFF2-40B4-BE49-F238E27FC236}">
                    <a16:creationId xmlns:a16="http://schemas.microsoft.com/office/drawing/2014/main" xmlns="" id="{FD2B8FC6-CCF7-4BCD-84C6-124658000B80}"/>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35" name="Rectangle 312">
                <a:extLst>
                  <a:ext uri="{FF2B5EF4-FFF2-40B4-BE49-F238E27FC236}">
                    <a16:creationId xmlns:a16="http://schemas.microsoft.com/office/drawing/2014/main" xmlns="" id="{54EE11C7-DE7C-435F-B7CE-10A68C72777A}"/>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36" name="Rectangle 74">
                <a:extLst>
                  <a:ext uri="{FF2B5EF4-FFF2-40B4-BE49-F238E27FC236}">
                    <a16:creationId xmlns:a16="http://schemas.microsoft.com/office/drawing/2014/main" xmlns="" id="{B2739A56-E2AF-41FC-9FB6-5BB4722C3516}"/>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37" name="Rectangle 536">
                <a:extLst>
                  <a:ext uri="{FF2B5EF4-FFF2-40B4-BE49-F238E27FC236}">
                    <a16:creationId xmlns:a16="http://schemas.microsoft.com/office/drawing/2014/main" xmlns="" id="{EBDF2C3E-7890-4813-9D47-877CE34D46B9}"/>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38" name="Rectangle 312">
                <a:extLst>
                  <a:ext uri="{FF2B5EF4-FFF2-40B4-BE49-F238E27FC236}">
                    <a16:creationId xmlns:a16="http://schemas.microsoft.com/office/drawing/2014/main" xmlns="" id="{F23E9474-3460-499A-9CC6-72D7ABA813BD}"/>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sp>
        <p:nvSpPr>
          <p:cNvPr id="554" name="TextBox 553">
            <a:extLst>
              <a:ext uri="{FF2B5EF4-FFF2-40B4-BE49-F238E27FC236}">
                <a16:creationId xmlns:a16="http://schemas.microsoft.com/office/drawing/2014/main" xmlns="" id="{CF8D1CC7-BB08-4472-9CCA-94D7F9402683}"/>
              </a:ext>
            </a:extLst>
          </p:cNvPr>
          <p:cNvSpPr txBox="1"/>
          <p:nvPr/>
        </p:nvSpPr>
        <p:spPr bwMode="gray">
          <a:xfrm>
            <a:off x="3294469" y="4741977"/>
            <a:ext cx="791136" cy="245312"/>
          </a:xfrm>
          <a:prstGeom prst="rect">
            <a:avLst/>
          </a:prstGeom>
          <a:noFill/>
        </p:spPr>
        <p:txBody>
          <a:bodyPr wrap="square" lIns="0" tIns="0" rIns="0" bIns="0" rtlCol="0">
            <a:noAutofit/>
          </a:bodyPr>
          <a:lstStyle/>
          <a:p>
            <a:pPr algn="ctr"/>
            <a:r>
              <a:rPr lang="en-US" sz="800" b="1" dirty="0">
                <a:latin typeface="Century Gothic" panose="020B0502020202020204" pitchFamily="34" charset="0"/>
              </a:rPr>
              <a:t>Planning &amp;</a:t>
            </a:r>
            <a:br>
              <a:rPr lang="en-US" sz="800" b="1" dirty="0">
                <a:latin typeface="Century Gothic" panose="020B0502020202020204" pitchFamily="34" charset="0"/>
              </a:rPr>
            </a:br>
            <a:r>
              <a:rPr lang="en-US" sz="800" b="1" dirty="0">
                <a:latin typeface="Century Gothic" panose="020B0502020202020204" pitchFamily="34" charset="0"/>
              </a:rPr>
              <a:t>Forecasting</a:t>
            </a:r>
          </a:p>
        </p:txBody>
      </p:sp>
      <p:sp>
        <p:nvSpPr>
          <p:cNvPr id="555" name="TextBox 554">
            <a:extLst>
              <a:ext uri="{FF2B5EF4-FFF2-40B4-BE49-F238E27FC236}">
                <a16:creationId xmlns:a16="http://schemas.microsoft.com/office/drawing/2014/main" xmlns="" id="{F1FCB941-72D9-4416-B135-AF65122DD42A}"/>
              </a:ext>
            </a:extLst>
          </p:cNvPr>
          <p:cNvSpPr txBox="1"/>
          <p:nvPr/>
        </p:nvSpPr>
        <p:spPr bwMode="gray">
          <a:xfrm>
            <a:off x="6868690" y="5373923"/>
            <a:ext cx="1255789" cy="227657"/>
          </a:xfrm>
          <a:prstGeom prst="rect">
            <a:avLst/>
          </a:prstGeom>
          <a:noFill/>
        </p:spPr>
        <p:txBody>
          <a:bodyPr wrap="square" lIns="0" tIns="0" rIns="0" bIns="0" rtlCol="0">
            <a:noAutofit/>
          </a:bodyPr>
          <a:lstStyle/>
          <a:p>
            <a:pPr algn="ctr"/>
            <a:r>
              <a:rPr lang="en-US" sz="800" b="1" dirty="0">
                <a:latin typeface="Century Gothic" panose="020B0502020202020204" pitchFamily="34" charset="0"/>
              </a:rPr>
              <a:t>Filling, Packaging &amp;</a:t>
            </a:r>
            <a:br>
              <a:rPr lang="en-US" sz="800" b="1" dirty="0">
                <a:latin typeface="Century Gothic" panose="020B0502020202020204" pitchFamily="34" charset="0"/>
              </a:rPr>
            </a:br>
            <a:r>
              <a:rPr lang="en-US" sz="800" b="1" dirty="0">
                <a:latin typeface="Century Gothic" panose="020B0502020202020204" pitchFamily="34" charset="0"/>
              </a:rPr>
              <a:t>Artwork</a:t>
            </a:r>
          </a:p>
        </p:txBody>
      </p:sp>
      <p:sp>
        <p:nvSpPr>
          <p:cNvPr id="556" name="TextBox 555">
            <a:extLst>
              <a:ext uri="{FF2B5EF4-FFF2-40B4-BE49-F238E27FC236}">
                <a16:creationId xmlns:a16="http://schemas.microsoft.com/office/drawing/2014/main" xmlns="" id="{CBCB181E-9B68-4B77-A791-4EEEE1998DE2}"/>
              </a:ext>
            </a:extLst>
          </p:cNvPr>
          <p:cNvSpPr txBox="1"/>
          <p:nvPr/>
        </p:nvSpPr>
        <p:spPr bwMode="gray">
          <a:xfrm>
            <a:off x="4347480" y="5192533"/>
            <a:ext cx="771402" cy="297927"/>
          </a:xfrm>
          <a:prstGeom prst="rect">
            <a:avLst/>
          </a:prstGeom>
          <a:noFill/>
        </p:spPr>
        <p:txBody>
          <a:bodyPr wrap="square" lIns="0" tIns="0" rIns="0" bIns="0" rtlCol="0">
            <a:noAutofit/>
          </a:bodyPr>
          <a:lstStyle/>
          <a:p>
            <a:pPr algn="ctr"/>
            <a:r>
              <a:rPr lang="en-US" sz="800" b="1" dirty="0">
                <a:latin typeface="Century Gothic" panose="020B0502020202020204" pitchFamily="34" charset="0"/>
              </a:rPr>
              <a:t>Compounding</a:t>
            </a:r>
          </a:p>
        </p:txBody>
      </p:sp>
      <p:sp>
        <p:nvSpPr>
          <p:cNvPr id="557" name="TextBox 556">
            <a:extLst>
              <a:ext uri="{FF2B5EF4-FFF2-40B4-BE49-F238E27FC236}">
                <a16:creationId xmlns:a16="http://schemas.microsoft.com/office/drawing/2014/main" xmlns="" id="{997E7145-497D-4204-AF1E-80D9252B9AAC}"/>
              </a:ext>
            </a:extLst>
          </p:cNvPr>
          <p:cNvSpPr txBox="1"/>
          <p:nvPr/>
        </p:nvSpPr>
        <p:spPr bwMode="gray">
          <a:xfrm>
            <a:off x="6396472" y="4750012"/>
            <a:ext cx="771402" cy="297927"/>
          </a:xfrm>
          <a:prstGeom prst="rect">
            <a:avLst/>
          </a:prstGeom>
          <a:noFill/>
        </p:spPr>
        <p:txBody>
          <a:bodyPr wrap="square" lIns="0" tIns="0" rIns="0" bIns="0" rtlCol="0">
            <a:noAutofit/>
          </a:bodyPr>
          <a:lstStyle/>
          <a:p>
            <a:pPr algn="ctr"/>
            <a:r>
              <a:rPr lang="en-US" sz="800" b="1">
                <a:latin typeface="Century Gothic" panose="020B0502020202020204" pitchFamily="34" charset="0"/>
              </a:rPr>
              <a:t>Plant Asset Maintenance</a:t>
            </a:r>
          </a:p>
        </p:txBody>
      </p:sp>
      <p:sp>
        <p:nvSpPr>
          <p:cNvPr id="558" name="TextBox 557">
            <a:extLst>
              <a:ext uri="{FF2B5EF4-FFF2-40B4-BE49-F238E27FC236}">
                <a16:creationId xmlns:a16="http://schemas.microsoft.com/office/drawing/2014/main" xmlns="" id="{E50CE4AE-0A93-444A-BCF2-38A0A0415110}"/>
              </a:ext>
            </a:extLst>
          </p:cNvPr>
          <p:cNvSpPr txBox="1"/>
          <p:nvPr/>
        </p:nvSpPr>
        <p:spPr bwMode="gray">
          <a:xfrm>
            <a:off x="4812294" y="4742885"/>
            <a:ext cx="771402" cy="297927"/>
          </a:xfrm>
          <a:prstGeom prst="rect">
            <a:avLst/>
          </a:prstGeom>
          <a:noFill/>
        </p:spPr>
        <p:txBody>
          <a:bodyPr wrap="square" lIns="0" tIns="0" rIns="0" bIns="0" rtlCol="0">
            <a:noAutofit/>
          </a:bodyPr>
          <a:lstStyle/>
          <a:p>
            <a:pPr algn="ctr"/>
            <a:r>
              <a:rPr lang="en-US" sz="800" b="1" dirty="0">
                <a:latin typeface="Century Gothic" panose="020B0502020202020204" pitchFamily="34" charset="0"/>
              </a:rPr>
              <a:t>Quality</a:t>
            </a:r>
            <a:br>
              <a:rPr lang="en-US" sz="800" b="1" dirty="0">
                <a:latin typeface="Century Gothic" panose="020B0502020202020204" pitchFamily="34" charset="0"/>
              </a:rPr>
            </a:br>
            <a:r>
              <a:rPr lang="en-US" sz="800" b="1" dirty="0">
                <a:latin typeface="Century Gothic" panose="020B0502020202020204" pitchFamily="34" charset="0"/>
              </a:rPr>
              <a:t>Control</a:t>
            </a:r>
          </a:p>
        </p:txBody>
      </p:sp>
      <p:sp>
        <p:nvSpPr>
          <p:cNvPr id="559" name="Freeform 7">
            <a:extLst>
              <a:ext uri="{FF2B5EF4-FFF2-40B4-BE49-F238E27FC236}">
                <a16:creationId xmlns:a16="http://schemas.microsoft.com/office/drawing/2014/main" xmlns="" id="{E416A742-1E77-4E11-B901-B52228DED669}"/>
              </a:ext>
            </a:extLst>
          </p:cNvPr>
          <p:cNvSpPr>
            <a:spLocks noEditPoints="1"/>
          </p:cNvSpPr>
          <p:nvPr/>
        </p:nvSpPr>
        <p:spPr bwMode="auto">
          <a:xfrm>
            <a:off x="6321620" y="5274184"/>
            <a:ext cx="316502" cy="518327"/>
          </a:xfrm>
          <a:custGeom>
            <a:avLst/>
            <a:gdLst>
              <a:gd name="T0" fmla="*/ 449 w 449"/>
              <a:gd name="T1" fmla="*/ 224 h 688"/>
              <a:gd name="T2" fmla="*/ 225 w 449"/>
              <a:gd name="T3" fmla="*/ 0 h 688"/>
              <a:gd name="T4" fmla="*/ 0 w 449"/>
              <a:gd name="T5" fmla="*/ 224 h 688"/>
              <a:gd name="T6" fmla="*/ 42 w 449"/>
              <a:gd name="T7" fmla="*/ 360 h 688"/>
              <a:gd name="T8" fmla="*/ 225 w 449"/>
              <a:gd name="T9" fmla="*/ 688 h 688"/>
              <a:gd name="T10" fmla="*/ 407 w 449"/>
              <a:gd name="T11" fmla="*/ 360 h 688"/>
              <a:gd name="T12" fmla="*/ 449 w 449"/>
              <a:gd name="T13" fmla="*/ 224 h 688"/>
              <a:gd name="T14" fmla="*/ 225 w 449"/>
              <a:gd name="T15" fmla="*/ 344 h 688"/>
              <a:gd name="T16" fmla="*/ 105 w 449"/>
              <a:gd name="T17" fmla="*/ 224 h 688"/>
              <a:gd name="T18" fmla="*/ 225 w 449"/>
              <a:gd name="T19" fmla="*/ 105 h 688"/>
              <a:gd name="T20" fmla="*/ 344 w 449"/>
              <a:gd name="T21" fmla="*/ 224 h 688"/>
              <a:gd name="T22" fmla="*/ 225 w 449"/>
              <a:gd name="T23"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688">
                <a:moveTo>
                  <a:pt x="449" y="224"/>
                </a:moveTo>
                <a:cubicBezTo>
                  <a:pt x="449" y="100"/>
                  <a:pt x="349" y="0"/>
                  <a:pt x="225" y="0"/>
                </a:cubicBezTo>
                <a:cubicBezTo>
                  <a:pt x="100" y="0"/>
                  <a:pt x="0" y="100"/>
                  <a:pt x="0" y="224"/>
                </a:cubicBezTo>
                <a:cubicBezTo>
                  <a:pt x="0" y="273"/>
                  <a:pt x="19" y="318"/>
                  <a:pt x="42" y="360"/>
                </a:cubicBezTo>
                <a:cubicBezTo>
                  <a:pt x="59" y="390"/>
                  <a:pt x="188" y="568"/>
                  <a:pt x="225" y="688"/>
                </a:cubicBezTo>
                <a:cubicBezTo>
                  <a:pt x="261" y="568"/>
                  <a:pt x="390" y="390"/>
                  <a:pt x="407" y="360"/>
                </a:cubicBezTo>
                <a:cubicBezTo>
                  <a:pt x="430" y="319"/>
                  <a:pt x="449" y="273"/>
                  <a:pt x="449" y="224"/>
                </a:cubicBezTo>
                <a:close/>
                <a:moveTo>
                  <a:pt x="225" y="344"/>
                </a:moveTo>
                <a:cubicBezTo>
                  <a:pt x="159" y="344"/>
                  <a:pt x="105" y="290"/>
                  <a:pt x="105" y="224"/>
                </a:cubicBezTo>
                <a:cubicBezTo>
                  <a:pt x="105" y="158"/>
                  <a:pt x="159" y="105"/>
                  <a:pt x="225" y="105"/>
                </a:cubicBezTo>
                <a:cubicBezTo>
                  <a:pt x="290" y="105"/>
                  <a:pt x="344" y="158"/>
                  <a:pt x="344" y="224"/>
                </a:cubicBezTo>
                <a:cubicBezTo>
                  <a:pt x="344" y="290"/>
                  <a:pt x="290" y="344"/>
                  <a:pt x="225" y="344"/>
                </a:cubicBezTo>
                <a:close/>
              </a:path>
            </a:pathLst>
          </a:custGeom>
          <a:solidFill>
            <a:srgbClr val="0071FC"/>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p>
            <a:pPr algn="ctr"/>
            <a:r>
              <a:rPr lang="en-IE" sz="1467" b="1">
                <a:solidFill>
                  <a:srgbClr val="0071FC"/>
                </a:solidFill>
                <a:latin typeface="Century Gothic" panose="020B0502020202020204" pitchFamily="34" charset="0"/>
              </a:rPr>
              <a:t>1</a:t>
            </a:r>
          </a:p>
          <a:p>
            <a:pPr algn="ctr"/>
            <a:endParaRPr lang="en-IE" sz="1467" b="1">
              <a:solidFill>
                <a:srgbClr val="0071FC"/>
              </a:solidFill>
              <a:latin typeface="Century Gothic" panose="020B0502020202020204" pitchFamily="34" charset="0"/>
            </a:endParaRPr>
          </a:p>
        </p:txBody>
      </p:sp>
      <p:sp>
        <p:nvSpPr>
          <p:cNvPr id="560" name="Freeform 7">
            <a:extLst>
              <a:ext uri="{FF2B5EF4-FFF2-40B4-BE49-F238E27FC236}">
                <a16:creationId xmlns:a16="http://schemas.microsoft.com/office/drawing/2014/main" xmlns="" id="{E641CB61-C24A-41F0-8527-B726DA1DC127}"/>
              </a:ext>
            </a:extLst>
          </p:cNvPr>
          <p:cNvSpPr>
            <a:spLocks noEditPoints="1"/>
          </p:cNvSpPr>
          <p:nvPr/>
        </p:nvSpPr>
        <p:spPr bwMode="auto">
          <a:xfrm>
            <a:off x="4063507" y="4890467"/>
            <a:ext cx="316502" cy="518327"/>
          </a:xfrm>
          <a:custGeom>
            <a:avLst/>
            <a:gdLst>
              <a:gd name="T0" fmla="*/ 449 w 449"/>
              <a:gd name="T1" fmla="*/ 224 h 688"/>
              <a:gd name="T2" fmla="*/ 225 w 449"/>
              <a:gd name="T3" fmla="*/ 0 h 688"/>
              <a:gd name="T4" fmla="*/ 0 w 449"/>
              <a:gd name="T5" fmla="*/ 224 h 688"/>
              <a:gd name="T6" fmla="*/ 42 w 449"/>
              <a:gd name="T7" fmla="*/ 360 h 688"/>
              <a:gd name="T8" fmla="*/ 225 w 449"/>
              <a:gd name="T9" fmla="*/ 688 h 688"/>
              <a:gd name="T10" fmla="*/ 407 w 449"/>
              <a:gd name="T11" fmla="*/ 360 h 688"/>
              <a:gd name="T12" fmla="*/ 449 w 449"/>
              <a:gd name="T13" fmla="*/ 224 h 688"/>
              <a:gd name="T14" fmla="*/ 225 w 449"/>
              <a:gd name="T15" fmla="*/ 344 h 688"/>
              <a:gd name="T16" fmla="*/ 105 w 449"/>
              <a:gd name="T17" fmla="*/ 224 h 688"/>
              <a:gd name="T18" fmla="*/ 225 w 449"/>
              <a:gd name="T19" fmla="*/ 105 h 688"/>
              <a:gd name="T20" fmla="*/ 344 w 449"/>
              <a:gd name="T21" fmla="*/ 224 h 688"/>
              <a:gd name="T22" fmla="*/ 225 w 449"/>
              <a:gd name="T23"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688">
                <a:moveTo>
                  <a:pt x="449" y="224"/>
                </a:moveTo>
                <a:cubicBezTo>
                  <a:pt x="449" y="100"/>
                  <a:pt x="349" y="0"/>
                  <a:pt x="225" y="0"/>
                </a:cubicBezTo>
                <a:cubicBezTo>
                  <a:pt x="100" y="0"/>
                  <a:pt x="0" y="100"/>
                  <a:pt x="0" y="224"/>
                </a:cubicBezTo>
                <a:cubicBezTo>
                  <a:pt x="0" y="273"/>
                  <a:pt x="19" y="318"/>
                  <a:pt x="42" y="360"/>
                </a:cubicBezTo>
                <a:cubicBezTo>
                  <a:pt x="59" y="390"/>
                  <a:pt x="188" y="568"/>
                  <a:pt x="225" y="688"/>
                </a:cubicBezTo>
                <a:cubicBezTo>
                  <a:pt x="261" y="568"/>
                  <a:pt x="390" y="390"/>
                  <a:pt x="407" y="360"/>
                </a:cubicBezTo>
                <a:cubicBezTo>
                  <a:pt x="430" y="319"/>
                  <a:pt x="449" y="273"/>
                  <a:pt x="449" y="224"/>
                </a:cubicBezTo>
                <a:close/>
                <a:moveTo>
                  <a:pt x="225" y="344"/>
                </a:moveTo>
                <a:cubicBezTo>
                  <a:pt x="159" y="344"/>
                  <a:pt x="105" y="290"/>
                  <a:pt x="105" y="224"/>
                </a:cubicBezTo>
                <a:cubicBezTo>
                  <a:pt x="105" y="158"/>
                  <a:pt x="159" y="105"/>
                  <a:pt x="225" y="105"/>
                </a:cubicBezTo>
                <a:cubicBezTo>
                  <a:pt x="290" y="105"/>
                  <a:pt x="344" y="158"/>
                  <a:pt x="344" y="224"/>
                </a:cubicBezTo>
                <a:cubicBezTo>
                  <a:pt x="344" y="290"/>
                  <a:pt x="290" y="344"/>
                  <a:pt x="225" y="344"/>
                </a:cubicBezTo>
                <a:close/>
              </a:path>
            </a:pathLst>
          </a:custGeom>
          <a:solidFill>
            <a:srgbClr val="0071FC"/>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p>
            <a:pPr algn="ctr"/>
            <a:r>
              <a:rPr lang="en-IE" sz="1467" b="1" dirty="0">
                <a:solidFill>
                  <a:srgbClr val="0071FC"/>
                </a:solidFill>
                <a:latin typeface="Century Gothic" panose="020B0502020202020204" pitchFamily="34" charset="0"/>
              </a:rPr>
              <a:t>2</a:t>
            </a:r>
          </a:p>
          <a:p>
            <a:pPr algn="ctr"/>
            <a:endParaRPr lang="en-IE" sz="1467" b="1" dirty="0">
              <a:solidFill>
                <a:srgbClr val="0071FC"/>
              </a:solidFill>
              <a:latin typeface="Century Gothic" panose="020B0502020202020204" pitchFamily="34" charset="0"/>
            </a:endParaRPr>
          </a:p>
        </p:txBody>
      </p:sp>
      <p:sp>
        <p:nvSpPr>
          <p:cNvPr id="561" name="Freeform 7">
            <a:extLst>
              <a:ext uri="{FF2B5EF4-FFF2-40B4-BE49-F238E27FC236}">
                <a16:creationId xmlns:a16="http://schemas.microsoft.com/office/drawing/2014/main" xmlns="" id="{D76B6AFB-6957-46FA-AD2A-A9A07E3857D6}"/>
              </a:ext>
            </a:extLst>
          </p:cNvPr>
          <p:cNvSpPr>
            <a:spLocks noEditPoints="1"/>
          </p:cNvSpPr>
          <p:nvPr/>
        </p:nvSpPr>
        <p:spPr bwMode="auto">
          <a:xfrm>
            <a:off x="5013396" y="4038928"/>
            <a:ext cx="316502" cy="518327"/>
          </a:xfrm>
          <a:custGeom>
            <a:avLst/>
            <a:gdLst>
              <a:gd name="T0" fmla="*/ 449 w 449"/>
              <a:gd name="T1" fmla="*/ 224 h 688"/>
              <a:gd name="T2" fmla="*/ 225 w 449"/>
              <a:gd name="T3" fmla="*/ 0 h 688"/>
              <a:gd name="T4" fmla="*/ 0 w 449"/>
              <a:gd name="T5" fmla="*/ 224 h 688"/>
              <a:gd name="T6" fmla="*/ 42 w 449"/>
              <a:gd name="T7" fmla="*/ 360 h 688"/>
              <a:gd name="T8" fmla="*/ 225 w 449"/>
              <a:gd name="T9" fmla="*/ 688 h 688"/>
              <a:gd name="T10" fmla="*/ 407 w 449"/>
              <a:gd name="T11" fmla="*/ 360 h 688"/>
              <a:gd name="T12" fmla="*/ 449 w 449"/>
              <a:gd name="T13" fmla="*/ 224 h 688"/>
              <a:gd name="T14" fmla="*/ 225 w 449"/>
              <a:gd name="T15" fmla="*/ 344 h 688"/>
              <a:gd name="T16" fmla="*/ 105 w 449"/>
              <a:gd name="T17" fmla="*/ 224 h 688"/>
              <a:gd name="T18" fmla="*/ 225 w 449"/>
              <a:gd name="T19" fmla="*/ 105 h 688"/>
              <a:gd name="T20" fmla="*/ 344 w 449"/>
              <a:gd name="T21" fmla="*/ 224 h 688"/>
              <a:gd name="T22" fmla="*/ 225 w 449"/>
              <a:gd name="T23"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688">
                <a:moveTo>
                  <a:pt x="449" y="224"/>
                </a:moveTo>
                <a:cubicBezTo>
                  <a:pt x="449" y="100"/>
                  <a:pt x="349" y="0"/>
                  <a:pt x="225" y="0"/>
                </a:cubicBezTo>
                <a:cubicBezTo>
                  <a:pt x="100" y="0"/>
                  <a:pt x="0" y="100"/>
                  <a:pt x="0" y="224"/>
                </a:cubicBezTo>
                <a:cubicBezTo>
                  <a:pt x="0" y="273"/>
                  <a:pt x="19" y="318"/>
                  <a:pt x="42" y="360"/>
                </a:cubicBezTo>
                <a:cubicBezTo>
                  <a:pt x="59" y="390"/>
                  <a:pt x="188" y="568"/>
                  <a:pt x="225" y="688"/>
                </a:cubicBezTo>
                <a:cubicBezTo>
                  <a:pt x="261" y="568"/>
                  <a:pt x="390" y="390"/>
                  <a:pt x="407" y="360"/>
                </a:cubicBezTo>
                <a:cubicBezTo>
                  <a:pt x="430" y="319"/>
                  <a:pt x="449" y="273"/>
                  <a:pt x="449" y="224"/>
                </a:cubicBezTo>
                <a:close/>
                <a:moveTo>
                  <a:pt x="225" y="344"/>
                </a:moveTo>
                <a:cubicBezTo>
                  <a:pt x="159" y="344"/>
                  <a:pt x="105" y="290"/>
                  <a:pt x="105" y="224"/>
                </a:cubicBezTo>
                <a:cubicBezTo>
                  <a:pt x="105" y="158"/>
                  <a:pt x="159" y="105"/>
                  <a:pt x="225" y="105"/>
                </a:cubicBezTo>
                <a:cubicBezTo>
                  <a:pt x="290" y="105"/>
                  <a:pt x="344" y="158"/>
                  <a:pt x="344" y="224"/>
                </a:cubicBezTo>
                <a:cubicBezTo>
                  <a:pt x="344" y="290"/>
                  <a:pt x="290" y="344"/>
                  <a:pt x="225" y="344"/>
                </a:cubicBezTo>
                <a:close/>
              </a:path>
            </a:pathLst>
          </a:custGeom>
          <a:solidFill>
            <a:srgbClr val="0071FC"/>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p>
            <a:pPr algn="ctr"/>
            <a:r>
              <a:rPr lang="en-IE" sz="1467" b="1" dirty="0">
                <a:solidFill>
                  <a:srgbClr val="0071FC"/>
                </a:solidFill>
                <a:latin typeface="Century Gothic" panose="020B0502020202020204" pitchFamily="34" charset="0"/>
              </a:rPr>
              <a:t>3</a:t>
            </a:r>
          </a:p>
          <a:p>
            <a:pPr algn="ctr"/>
            <a:endParaRPr lang="en-IE" sz="1467" b="1" dirty="0">
              <a:solidFill>
                <a:srgbClr val="0071FC"/>
              </a:solidFill>
              <a:latin typeface="Century Gothic" panose="020B0502020202020204" pitchFamily="34" charset="0"/>
            </a:endParaRPr>
          </a:p>
        </p:txBody>
      </p:sp>
      <p:sp>
        <p:nvSpPr>
          <p:cNvPr id="562" name="Freeform 7">
            <a:extLst>
              <a:ext uri="{FF2B5EF4-FFF2-40B4-BE49-F238E27FC236}">
                <a16:creationId xmlns:a16="http://schemas.microsoft.com/office/drawing/2014/main" xmlns="" id="{DA9F970C-4B6C-43CF-BEAA-B1B532FA3F5A}"/>
              </a:ext>
            </a:extLst>
          </p:cNvPr>
          <p:cNvSpPr>
            <a:spLocks noEditPoints="1"/>
          </p:cNvSpPr>
          <p:nvPr/>
        </p:nvSpPr>
        <p:spPr bwMode="auto">
          <a:xfrm>
            <a:off x="8487535" y="5022504"/>
            <a:ext cx="316502" cy="518327"/>
          </a:xfrm>
          <a:custGeom>
            <a:avLst/>
            <a:gdLst>
              <a:gd name="T0" fmla="*/ 449 w 449"/>
              <a:gd name="T1" fmla="*/ 224 h 688"/>
              <a:gd name="T2" fmla="*/ 225 w 449"/>
              <a:gd name="T3" fmla="*/ 0 h 688"/>
              <a:gd name="T4" fmla="*/ 0 w 449"/>
              <a:gd name="T5" fmla="*/ 224 h 688"/>
              <a:gd name="T6" fmla="*/ 42 w 449"/>
              <a:gd name="T7" fmla="*/ 360 h 688"/>
              <a:gd name="T8" fmla="*/ 225 w 449"/>
              <a:gd name="T9" fmla="*/ 688 h 688"/>
              <a:gd name="T10" fmla="*/ 407 w 449"/>
              <a:gd name="T11" fmla="*/ 360 h 688"/>
              <a:gd name="T12" fmla="*/ 449 w 449"/>
              <a:gd name="T13" fmla="*/ 224 h 688"/>
              <a:gd name="T14" fmla="*/ 225 w 449"/>
              <a:gd name="T15" fmla="*/ 344 h 688"/>
              <a:gd name="T16" fmla="*/ 105 w 449"/>
              <a:gd name="T17" fmla="*/ 224 h 688"/>
              <a:gd name="T18" fmla="*/ 225 w 449"/>
              <a:gd name="T19" fmla="*/ 105 h 688"/>
              <a:gd name="T20" fmla="*/ 344 w 449"/>
              <a:gd name="T21" fmla="*/ 224 h 688"/>
              <a:gd name="T22" fmla="*/ 225 w 449"/>
              <a:gd name="T23"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688">
                <a:moveTo>
                  <a:pt x="449" y="224"/>
                </a:moveTo>
                <a:cubicBezTo>
                  <a:pt x="449" y="100"/>
                  <a:pt x="349" y="0"/>
                  <a:pt x="225" y="0"/>
                </a:cubicBezTo>
                <a:cubicBezTo>
                  <a:pt x="100" y="0"/>
                  <a:pt x="0" y="100"/>
                  <a:pt x="0" y="224"/>
                </a:cubicBezTo>
                <a:cubicBezTo>
                  <a:pt x="0" y="273"/>
                  <a:pt x="19" y="318"/>
                  <a:pt x="42" y="360"/>
                </a:cubicBezTo>
                <a:cubicBezTo>
                  <a:pt x="59" y="390"/>
                  <a:pt x="188" y="568"/>
                  <a:pt x="225" y="688"/>
                </a:cubicBezTo>
                <a:cubicBezTo>
                  <a:pt x="261" y="568"/>
                  <a:pt x="390" y="390"/>
                  <a:pt x="407" y="360"/>
                </a:cubicBezTo>
                <a:cubicBezTo>
                  <a:pt x="430" y="319"/>
                  <a:pt x="449" y="273"/>
                  <a:pt x="449" y="224"/>
                </a:cubicBezTo>
                <a:close/>
                <a:moveTo>
                  <a:pt x="225" y="344"/>
                </a:moveTo>
                <a:cubicBezTo>
                  <a:pt x="159" y="344"/>
                  <a:pt x="105" y="290"/>
                  <a:pt x="105" y="224"/>
                </a:cubicBezTo>
                <a:cubicBezTo>
                  <a:pt x="105" y="158"/>
                  <a:pt x="159" y="105"/>
                  <a:pt x="225" y="105"/>
                </a:cubicBezTo>
                <a:cubicBezTo>
                  <a:pt x="290" y="105"/>
                  <a:pt x="344" y="158"/>
                  <a:pt x="344" y="224"/>
                </a:cubicBezTo>
                <a:cubicBezTo>
                  <a:pt x="344" y="290"/>
                  <a:pt x="290" y="344"/>
                  <a:pt x="225" y="344"/>
                </a:cubicBezTo>
                <a:close/>
              </a:path>
            </a:pathLst>
          </a:custGeom>
          <a:solidFill>
            <a:srgbClr val="0071FC"/>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p>
            <a:pPr algn="ctr"/>
            <a:r>
              <a:rPr lang="en-IE" sz="1467" b="1">
                <a:solidFill>
                  <a:srgbClr val="0071FC"/>
                </a:solidFill>
                <a:latin typeface="Century Gothic" panose="020B0502020202020204" pitchFamily="34" charset="0"/>
              </a:rPr>
              <a:t>4</a:t>
            </a:r>
          </a:p>
          <a:p>
            <a:pPr algn="ctr"/>
            <a:endParaRPr lang="en-IE" sz="1467" b="1">
              <a:solidFill>
                <a:srgbClr val="0071FC"/>
              </a:solidFill>
              <a:latin typeface="Century Gothic" panose="020B0502020202020204" pitchFamily="34" charset="0"/>
            </a:endParaRPr>
          </a:p>
        </p:txBody>
      </p:sp>
      <p:sp>
        <p:nvSpPr>
          <p:cNvPr id="578" name="TextBox 1319">
            <a:extLst>
              <a:ext uri="{FF2B5EF4-FFF2-40B4-BE49-F238E27FC236}">
                <a16:creationId xmlns:a16="http://schemas.microsoft.com/office/drawing/2014/main" xmlns="" id="{FC86F57D-FBBC-4960-80F3-6180276DF880}"/>
              </a:ext>
            </a:extLst>
          </p:cNvPr>
          <p:cNvSpPr txBox="1"/>
          <p:nvPr/>
        </p:nvSpPr>
        <p:spPr bwMode="gray">
          <a:xfrm>
            <a:off x="5664221" y="5237200"/>
            <a:ext cx="771402" cy="297927"/>
          </a:xfrm>
          <a:prstGeom prst="rect">
            <a:avLst/>
          </a:prstGeom>
          <a:noFill/>
        </p:spPr>
        <p:txBody>
          <a:bodyPr wrap="square" lIns="0" tIns="0" rIns="0" bIns="0" rtlCol="0">
            <a:noAutofit/>
          </a:bodyPr>
          <a:lstStyle/>
          <a:p>
            <a:pPr algn="ctr"/>
            <a:r>
              <a:rPr lang="en-US" sz="800" b="1" dirty="0">
                <a:latin typeface="Century Gothic" panose="020B0502020202020204" pitchFamily="34" charset="0"/>
              </a:rPr>
              <a:t>Production &amp; Extraction</a:t>
            </a:r>
          </a:p>
        </p:txBody>
      </p:sp>
      <p:sp>
        <p:nvSpPr>
          <p:cNvPr id="579" name="TextBox 1317">
            <a:extLst>
              <a:ext uri="{FF2B5EF4-FFF2-40B4-BE49-F238E27FC236}">
                <a16:creationId xmlns:a16="http://schemas.microsoft.com/office/drawing/2014/main" xmlns="" id="{E00BFD32-6C07-4E9D-BC70-F7BF59EBDBB1}"/>
              </a:ext>
            </a:extLst>
          </p:cNvPr>
          <p:cNvSpPr txBox="1"/>
          <p:nvPr/>
        </p:nvSpPr>
        <p:spPr bwMode="gray">
          <a:xfrm>
            <a:off x="3369740" y="6065775"/>
            <a:ext cx="614622" cy="297927"/>
          </a:xfrm>
          <a:prstGeom prst="rect">
            <a:avLst/>
          </a:prstGeom>
          <a:noFill/>
        </p:spPr>
        <p:txBody>
          <a:bodyPr wrap="square" lIns="0" tIns="0" rIns="0" bIns="0" rtlCol="0">
            <a:noAutofit/>
          </a:bodyPr>
          <a:lstStyle/>
          <a:p>
            <a:r>
              <a:rPr lang="en-US" sz="800" b="1" dirty="0">
                <a:latin typeface="Century Gothic" panose="020B0502020202020204" pitchFamily="34" charset="0"/>
              </a:rPr>
              <a:t>Primary Production</a:t>
            </a:r>
          </a:p>
        </p:txBody>
      </p:sp>
      <p:sp>
        <p:nvSpPr>
          <p:cNvPr id="580" name="TextBox 1317">
            <a:extLst>
              <a:ext uri="{FF2B5EF4-FFF2-40B4-BE49-F238E27FC236}">
                <a16:creationId xmlns:a16="http://schemas.microsoft.com/office/drawing/2014/main" xmlns="" id="{BF90A440-1028-444A-90AA-DC2054430823}"/>
              </a:ext>
            </a:extLst>
          </p:cNvPr>
          <p:cNvSpPr txBox="1"/>
          <p:nvPr/>
        </p:nvSpPr>
        <p:spPr bwMode="gray">
          <a:xfrm>
            <a:off x="6195582" y="6096680"/>
            <a:ext cx="614622" cy="297927"/>
          </a:xfrm>
          <a:prstGeom prst="rect">
            <a:avLst/>
          </a:prstGeom>
          <a:noFill/>
        </p:spPr>
        <p:txBody>
          <a:bodyPr wrap="square" lIns="0" tIns="0" rIns="0" bIns="0" rtlCol="0">
            <a:noAutofit/>
          </a:bodyPr>
          <a:lstStyle/>
          <a:p>
            <a:r>
              <a:rPr lang="en-US" sz="800" b="1" dirty="0">
                <a:latin typeface="Century Gothic" panose="020B0502020202020204" pitchFamily="34" charset="0"/>
              </a:rPr>
              <a:t>Secondary Production</a:t>
            </a:r>
          </a:p>
        </p:txBody>
      </p:sp>
      <p:sp>
        <p:nvSpPr>
          <p:cNvPr id="581" name="Flowchart: Process 84">
            <a:extLst>
              <a:ext uri="{FF2B5EF4-FFF2-40B4-BE49-F238E27FC236}">
                <a16:creationId xmlns:a16="http://schemas.microsoft.com/office/drawing/2014/main" xmlns="" id="{552583E9-8604-471A-824E-CF3ABBF72280}"/>
              </a:ext>
            </a:extLst>
          </p:cNvPr>
          <p:cNvSpPr/>
          <p:nvPr/>
        </p:nvSpPr>
        <p:spPr bwMode="gray">
          <a:xfrm>
            <a:off x="4950304" y="4423779"/>
            <a:ext cx="1742097" cy="26665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864 w 11864"/>
              <a:gd name="connsiteY0" fmla="*/ 0 h 10000"/>
              <a:gd name="connsiteX1" fmla="*/ 11864 w 11864"/>
              <a:gd name="connsiteY1" fmla="*/ 0 h 10000"/>
              <a:gd name="connsiteX2" fmla="*/ 11864 w 11864"/>
              <a:gd name="connsiteY2" fmla="*/ 10000 h 10000"/>
              <a:gd name="connsiteX3" fmla="*/ 0 w 11864"/>
              <a:gd name="connsiteY3" fmla="*/ 10000 h 10000"/>
              <a:gd name="connsiteX4" fmla="*/ 1864 w 11864"/>
              <a:gd name="connsiteY4" fmla="*/ 0 h 10000"/>
              <a:gd name="connsiteX0" fmla="*/ 1864 w 11864"/>
              <a:gd name="connsiteY0" fmla="*/ 0 h 10000"/>
              <a:gd name="connsiteX1" fmla="*/ 11864 w 11864"/>
              <a:gd name="connsiteY1" fmla="*/ 0 h 10000"/>
              <a:gd name="connsiteX2" fmla="*/ 9927 w 11864"/>
              <a:gd name="connsiteY2" fmla="*/ 10000 h 10000"/>
              <a:gd name="connsiteX3" fmla="*/ 0 w 11864"/>
              <a:gd name="connsiteY3" fmla="*/ 10000 h 10000"/>
              <a:gd name="connsiteX4" fmla="*/ 1864 w 11864"/>
              <a:gd name="connsiteY4" fmla="*/ 0 h 10000"/>
              <a:gd name="connsiteX0" fmla="*/ 2403 w 11864"/>
              <a:gd name="connsiteY0" fmla="*/ 31 h 10000"/>
              <a:gd name="connsiteX1" fmla="*/ 11864 w 11864"/>
              <a:gd name="connsiteY1" fmla="*/ 0 h 10000"/>
              <a:gd name="connsiteX2" fmla="*/ 9927 w 11864"/>
              <a:gd name="connsiteY2" fmla="*/ 10000 h 10000"/>
              <a:gd name="connsiteX3" fmla="*/ 0 w 11864"/>
              <a:gd name="connsiteY3" fmla="*/ 10000 h 10000"/>
              <a:gd name="connsiteX4" fmla="*/ 2403 w 11864"/>
              <a:gd name="connsiteY4" fmla="*/ 31 h 10000"/>
              <a:gd name="connsiteX0" fmla="*/ 3757 w 13218"/>
              <a:gd name="connsiteY0" fmla="*/ 31 h 10031"/>
              <a:gd name="connsiteX1" fmla="*/ 13218 w 13218"/>
              <a:gd name="connsiteY1" fmla="*/ 0 h 10031"/>
              <a:gd name="connsiteX2" fmla="*/ 11281 w 13218"/>
              <a:gd name="connsiteY2" fmla="*/ 10000 h 10031"/>
              <a:gd name="connsiteX3" fmla="*/ 0 w 13218"/>
              <a:gd name="connsiteY3" fmla="*/ 10031 h 10031"/>
              <a:gd name="connsiteX4" fmla="*/ 3757 w 13218"/>
              <a:gd name="connsiteY4" fmla="*/ 31 h 10031"/>
              <a:gd name="connsiteX0" fmla="*/ 3757 w 13218"/>
              <a:gd name="connsiteY0" fmla="*/ 31 h 10031"/>
              <a:gd name="connsiteX1" fmla="*/ 13218 w 13218"/>
              <a:gd name="connsiteY1" fmla="*/ 0 h 10031"/>
              <a:gd name="connsiteX2" fmla="*/ 9009 w 13218"/>
              <a:gd name="connsiteY2" fmla="*/ 9969 h 10031"/>
              <a:gd name="connsiteX3" fmla="*/ 0 w 13218"/>
              <a:gd name="connsiteY3" fmla="*/ 10031 h 10031"/>
              <a:gd name="connsiteX4" fmla="*/ 3757 w 13218"/>
              <a:gd name="connsiteY4" fmla="*/ 31 h 10031"/>
              <a:gd name="connsiteX0" fmla="*/ 2519 w 11980"/>
              <a:gd name="connsiteY0" fmla="*/ 31 h 10084"/>
              <a:gd name="connsiteX1" fmla="*/ 11980 w 11980"/>
              <a:gd name="connsiteY1" fmla="*/ 0 h 10084"/>
              <a:gd name="connsiteX2" fmla="*/ 7771 w 11980"/>
              <a:gd name="connsiteY2" fmla="*/ 9969 h 10084"/>
              <a:gd name="connsiteX3" fmla="*/ 0 w 11980"/>
              <a:gd name="connsiteY3" fmla="*/ 10084 h 10084"/>
              <a:gd name="connsiteX4" fmla="*/ 2519 w 11980"/>
              <a:gd name="connsiteY4" fmla="*/ 31 h 10084"/>
              <a:gd name="connsiteX0" fmla="*/ 2519 w 10640"/>
              <a:gd name="connsiteY0" fmla="*/ 0 h 10053"/>
              <a:gd name="connsiteX1" fmla="*/ 10640 w 10640"/>
              <a:gd name="connsiteY1" fmla="*/ 22 h 10053"/>
              <a:gd name="connsiteX2" fmla="*/ 7771 w 10640"/>
              <a:gd name="connsiteY2" fmla="*/ 9938 h 10053"/>
              <a:gd name="connsiteX3" fmla="*/ 0 w 10640"/>
              <a:gd name="connsiteY3" fmla="*/ 10053 h 10053"/>
              <a:gd name="connsiteX4" fmla="*/ 2519 w 10640"/>
              <a:gd name="connsiteY4" fmla="*/ 0 h 10053"/>
              <a:gd name="connsiteX0" fmla="*/ 2678 w 10799"/>
              <a:gd name="connsiteY0" fmla="*/ 0 h 9938"/>
              <a:gd name="connsiteX1" fmla="*/ 10799 w 10799"/>
              <a:gd name="connsiteY1" fmla="*/ 22 h 9938"/>
              <a:gd name="connsiteX2" fmla="*/ 7930 w 10799"/>
              <a:gd name="connsiteY2" fmla="*/ 9938 h 9938"/>
              <a:gd name="connsiteX3" fmla="*/ 0 w 10799"/>
              <a:gd name="connsiteY3" fmla="*/ 9886 h 9938"/>
              <a:gd name="connsiteX4" fmla="*/ 2678 w 10799"/>
              <a:gd name="connsiteY4" fmla="*/ 0 h 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 h="9938">
                <a:moveTo>
                  <a:pt x="2678" y="0"/>
                </a:moveTo>
                <a:lnTo>
                  <a:pt x="10799" y="22"/>
                </a:lnTo>
                <a:lnTo>
                  <a:pt x="7930" y="9938"/>
                </a:lnTo>
                <a:lnTo>
                  <a:pt x="0" y="9886"/>
                </a:lnTo>
                <a:lnTo>
                  <a:pt x="2678" y="0"/>
                </a:lnTo>
                <a:close/>
              </a:path>
            </a:pathLst>
          </a:custGeom>
          <a:solidFill>
            <a:schemeClr val="bg1">
              <a:lumMod val="75000"/>
            </a:schemeClr>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582" name="Group 1136">
            <a:extLst>
              <a:ext uri="{FF2B5EF4-FFF2-40B4-BE49-F238E27FC236}">
                <a16:creationId xmlns:a16="http://schemas.microsoft.com/office/drawing/2014/main" xmlns="" id="{3EB4F4CE-8414-42B7-BA66-E86A3BBBA923}"/>
              </a:ext>
            </a:extLst>
          </p:cNvPr>
          <p:cNvGrpSpPr>
            <a:grpSpLocks noChangeAspect="1"/>
          </p:cNvGrpSpPr>
          <p:nvPr/>
        </p:nvGrpSpPr>
        <p:grpSpPr>
          <a:xfrm>
            <a:off x="5457692" y="4342874"/>
            <a:ext cx="197557" cy="226927"/>
            <a:chOff x="17422664" y="2854201"/>
            <a:chExt cx="2908140" cy="3693954"/>
          </a:xfrm>
          <a:effectLst>
            <a:outerShdw blurRad="50800" dist="38100" algn="l" rotWithShape="0">
              <a:prstClr val="black">
                <a:alpha val="40000"/>
              </a:prstClr>
            </a:outerShdw>
          </a:effectLst>
        </p:grpSpPr>
        <p:sp>
          <p:nvSpPr>
            <p:cNvPr id="583" name="Freeform 9">
              <a:extLst>
                <a:ext uri="{FF2B5EF4-FFF2-40B4-BE49-F238E27FC236}">
                  <a16:creationId xmlns:a16="http://schemas.microsoft.com/office/drawing/2014/main" xmlns="" id="{D1D94AF6-626C-4704-992A-3CDC56DFE70F}"/>
                </a:ext>
              </a:extLst>
            </p:cNvPr>
            <p:cNvSpPr>
              <a:spLocks noEditPoints="1"/>
            </p:cNvSpPr>
            <p:nvPr/>
          </p:nvSpPr>
          <p:spPr bwMode="auto">
            <a:xfrm>
              <a:off x="17422664" y="2854201"/>
              <a:ext cx="2899714" cy="3669432"/>
            </a:xfrm>
            <a:custGeom>
              <a:avLst/>
              <a:gdLst>
                <a:gd name="T0" fmla="*/ 572 w 1789"/>
                <a:gd name="T1" fmla="*/ 0 h 2001"/>
                <a:gd name="T2" fmla="*/ 572 w 1789"/>
                <a:gd name="T3" fmla="*/ 361 h 2001"/>
                <a:gd name="T4" fmla="*/ 1331 w 1789"/>
                <a:gd name="T5" fmla="*/ 1868 h 2001"/>
                <a:gd name="T6" fmla="*/ 1013 w 1789"/>
                <a:gd name="T7" fmla="*/ 1989 h 2001"/>
                <a:gd name="T8" fmla="*/ 1774 w 1789"/>
                <a:gd name="T9" fmla="*/ 1868 h 2001"/>
                <a:gd name="T10" fmla="*/ 1588 w 1789"/>
                <a:gd name="T11" fmla="*/ 1168 h 2001"/>
                <a:gd name="T12" fmla="*/ 1774 w 1789"/>
                <a:gd name="T13" fmla="*/ 1070 h 2001"/>
                <a:gd name="T14" fmla="*/ 814 w 1789"/>
                <a:gd name="T15" fmla="*/ 949 h 2001"/>
                <a:gd name="T16" fmla="*/ 719 w 1789"/>
                <a:gd name="T17" fmla="*/ 1070 h 2001"/>
                <a:gd name="T18" fmla="*/ 1331 w 1789"/>
                <a:gd name="T19" fmla="*/ 1070 h 2001"/>
                <a:gd name="T20" fmla="*/ 1331 w 1789"/>
                <a:gd name="T21" fmla="*/ 1868 h 2001"/>
                <a:gd name="T22" fmla="*/ 0 w 1789"/>
                <a:gd name="T23" fmla="*/ 1453 h 2001"/>
                <a:gd name="T24" fmla="*/ 228 w 1789"/>
                <a:gd name="T25" fmla="*/ 1512 h 2001"/>
                <a:gd name="T26" fmla="*/ 257 w 1789"/>
                <a:gd name="T27" fmla="*/ 1676 h 2001"/>
                <a:gd name="T28" fmla="*/ 37 w 1789"/>
                <a:gd name="T29" fmla="*/ 1849 h 2001"/>
                <a:gd name="T30" fmla="*/ 59 w 1789"/>
                <a:gd name="T31" fmla="*/ 1897 h 2001"/>
                <a:gd name="T32" fmla="*/ 32 w 1789"/>
                <a:gd name="T33" fmla="*/ 1950 h 2001"/>
                <a:gd name="T34" fmla="*/ 116 w 1789"/>
                <a:gd name="T35" fmla="*/ 1950 h 2001"/>
                <a:gd name="T36" fmla="*/ 88 w 1789"/>
                <a:gd name="T37" fmla="*/ 1894 h 2001"/>
                <a:gd name="T38" fmla="*/ 257 w 1789"/>
                <a:gd name="T39" fmla="*/ 1890 h 2001"/>
                <a:gd name="T40" fmla="*/ 263 w 1789"/>
                <a:gd name="T41" fmla="*/ 1960 h 2001"/>
                <a:gd name="T42" fmla="*/ 280 w 1789"/>
                <a:gd name="T43" fmla="*/ 2001 h 2001"/>
                <a:gd name="T44" fmla="*/ 316 w 1789"/>
                <a:gd name="T45" fmla="*/ 1960 h 2001"/>
                <a:gd name="T46" fmla="*/ 332 w 1789"/>
                <a:gd name="T47" fmla="*/ 1890 h 2001"/>
                <a:gd name="T48" fmla="*/ 338 w 1789"/>
                <a:gd name="T49" fmla="*/ 1875 h 2001"/>
                <a:gd name="T50" fmla="*/ 504 w 1789"/>
                <a:gd name="T51" fmla="*/ 1910 h 2001"/>
                <a:gd name="T52" fmla="*/ 519 w 1789"/>
                <a:gd name="T53" fmla="*/ 1992 h 2001"/>
                <a:gd name="T54" fmla="*/ 534 w 1789"/>
                <a:gd name="T55" fmla="*/ 1910 h 2001"/>
                <a:gd name="T56" fmla="*/ 555 w 1789"/>
                <a:gd name="T57" fmla="*/ 1900 h 2001"/>
                <a:gd name="T58" fmla="*/ 338 w 1789"/>
                <a:gd name="T59" fmla="*/ 1790 h 2001"/>
                <a:gd name="T60" fmla="*/ 367 w 1789"/>
                <a:gd name="T61" fmla="*/ 1676 h 2001"/>
                <a:gd name="T62" fmla="*/ 572 w 1789"/>
                <a:gd name="T63" fmla="*/ 1512 h 2001"/>
                <a:gd name="T64" fmla="*/ 631 w 1789"/>
                <a:gd name="T65" fmla="*/ 1442 h 2001"/>
                <a:gd name="T66" fmla="*/ 747 w 1789"/>
                <a:gd name="T67" fmla="*/ 1394 h 2001"/>
                <a:gd name="T68" fmla="*/ 752 w 1789"/>
                <a:gd name="T69" fmla="*/ 1963 h 2001"/>
                <a:gd name="T70" fmla="*/ 1002 w 1789"/>
                <a:gd name="T71" fmla="*/ 1300 h 2001"/>
                <a:gd name="T72" fmla="*/ 1003 w 1789"/>
                <a:gd name="T73" fmla="*/ 1294 h 2001"/>
                <a:gd name="T74" fmla="*/ 1003 w 1789"/>
                <a:gd name="T75" fmla="*/ 1292 h 2001"/>
                <a:gd name="T76" fmla="*/ 884 w 1789"/>
                <a:gd name="T77" fmla="*/ 1153 h 2001"/>
                <a:gd name="T78" fmla="*/ 582 w 1789"/>
                <a:gd name="T79" fmla="*/ 949 h 2001"/>
                <a:gd name="T80" fmla="*/ 1007 w 1789"/>
                <a:gd name="T81" fmla="*/ 949 h 2001"/>
                <a:gd name="T82" fmla="*/ 1512 w 1789"/>
                <a:gd name="T83" fmla="*/ 934 h 2001"/>
                <a:gd name="T84" fmla="*/ 1530 w 1789"/>
                <a:gd name="T85" fmla="*/ 869 h 2001"/>
                <a:gd name="T86" fmla="*/ 1789 w 1789"/>
                <a:gd name="T87" fmla="*/ 341 h 2001"/>
                <a:gd name="T88" fmla="*/ 1518 w 1789"/>
                <a:gd name="T89" fmla="*/ 844 h 2001"/>
                <a:gd name="T90" fmla="*/ 1493 w 1789"/>
                <a:gd name="T91" fmla="*/ 860 h 2001"/>
                <a:gd name="T92" fmla="*/ 1103 w 1789"/>
                <a:gd name="T93" fmla="*/ 852 h 2001"/>
                <a:gd name="T94" fmla="*/ 622 w 1789"/>
                <a:gd name="T95" fmla="*/ 756 h 2001"/>
                <a:gd name="T96" fmla="*/ 509 w 1789"/>
                <a:gd name="T97" fmla="*/ 436 h 2001"/>
                <a:gd name="T98" fmla="*/ 240 w 1789"/>
                <a:gd name="T99" fmla="*/ 560 h 2001"/>
                <a:gd name="T100" fmla="*/ 169 w 1789"/>
                <a:gd name="T101" fmla="*/ 898 h 2001"/>
                <a:gd name="T102" fmla="*/ 169 w 1789"/>
                <a:gd name="T103" fmla="*/ 711 h 2001"/>
                <a:gd name="T104" fmla="*/ 65 w 1789"/>
                <a:gd name="T105" fmla="*/ 652 h 2001"/>
                <a:gd name="T106" fmla="*/ 7 w 1789"/>
                <a:gd name="T107" fmla="*/ 831 h 2001"/>
                <a:gd name="T108" fmla="*/ 59 w 1789"/>
                <a:gd name="T109" fmla="*/ 1188 h 2001"/>
                <a:gd name="T110" fmla="*/ 59 w 1789"/>
                <a:gd name="T111" fmla="*/ 1383 h 2001"/>
                <a:gd name="T112" fmla="*/ 117 w 1789"/>
                <a:gd name="T113" fmla="*/ 1332 h 2001"/>
                <a:gd name="T114" fmla="*/ 117 w 1789"/>
                <a:gd name="T115" fmla="*/ 1383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9" h="2001">
                  <a:moveTo>
                    <a:pt x="753" y="180"/>
                  </a:moveTo>
                  <a:cubicBezTo>
                    <a:pt x="753" y="81"/>
                    <a:pt x="672" y="0"/>
                    <a:pt x="572" y="0"/>
                  </a:cubicBezTo>
                  <a:cubicBezTo>
                    <a:pt x="472" y="0"/>
                    <a:pt x="391" y="81"/>
                    <a:pt x="391" y="180"/>
                  </a:cubicBezTo>
                  <a:cubicBezTo>
                    <a:pt x="391" y="280"/>
                    <a:pt x="472" y="361"/>
                    <a:pt x="572" y="361"/>
                  </a:cubicBezTo>
                  <a:cubicBezTo>
                    <a:pt x="672" y="361"/>
                    <a:pt x="753" y="280"/>
                    <a:pt x="753" y="180"/>
                  </a:cubicBezTo>
                  <a:close/>
                  <a:moveTo>
                    <a:pt x="1331" y="1868"/>
                  </a:moveTo>
                  <a:cubicBezTo>
                    <a:pt x="1013" y="1868"/>
                    <a:pt x="1013" y="1868"/>
                    <a:pt x="1013" y="1868"/>
                  </a:cubicBezTo>
                  <a:cubicBezTo>
                    <a:pt x="1013" y="1989"/>
                    <a:pt x="1013" y="1989"/>
                    <a:pt x="1013" y="1989"/>
                  </a:cubicBezTo>
                  <a:cubicBezTo>
                    <a:pt x="1774" y="1989"/>
                    <a:pt x="1774" y="1989"/>
                    <a:pt x="1774" y="1989"/>
                  </a:cubicBezTo>
                  <a:cubicBezTo>
                    <a:pt x="1774" y="1868"/>
                    <a:pt x="1774" y="1868"/>
                    <a:pt x="1774" y="1868"/>
                  </a:cubicBezTo>
                  <a:cubicBezTo>
                    <a:pt x="1588" y="1868"/>
                    <a:pt x="1588" y="1868"/>
                    <a:pt x="1588" y="1868"/>
                  </a:cubicBezTo>
                  <a:cubicBezTo>
                    <a:pt x="1588" y="1168"/>
                    <a:pt x="1588" y="1168"/>
                    <a:pt x="1588" y="1168"/>
                  </a:cubicBezTo>
                  <a:cubicBezTo>
                    <a:pt x="1588" y="1070"/>
                    <a:pt x="1588" y="1070"/>
                    <a:pt x="1588" y="1070"/>
                  </a:cubicBezTo>
                  <a:cubicBezTo>
                    <a:pt x="1774" y="1070"/>
                    <a:pt x="1774" y="1070"/>
                    <a:pt x="1774" y="1070"/>
                  </a:cubicBezTo>
                  <a:cubicBezTo>
                    <a:pt x="1774" y="949"/>
                    <a:pt x="1774" y="949"/>
                    <a:pt x="1774" y="949"/>
                  </a:cubicBezTo>
                  <a:cubicBezTo>
                    <a:pt x="814" y="949"/>
                    <a:pt x="814" y="949"/>
                    <a:pt x="814" y="949"/>
                  </a:cubicBezTo>
                  <a:cubicBezTo>
                    <a:pt x="719" y="949"/>
                    <a:pt x="719" y="949"/>
                    <a:pt x="719" y="949"/>
                  </a:cubicBezTo>
                  <a:cubicBezTo>
                    <a:pt x="719" y="1070"/>
                    <a:pt x="719" y="1070"/>
                    <a:pt x="719" y="1070"/>
                  </a:cubicBezTo>
                  <a:cubicBezTo>
                    <a:pt x="1080" y="1070"/>
                    <a:pt x="1080" y="1070"/>
                    <a:pt x="1080" y="1070"/>
                  </a:cubicBezTo>
                  <a:cubicBezTo>
                    <a:pt x="1331" y="1070"/>
                    <a:pt x="1331" y="1070"/>
                    <a:pt x="1331" y="1070"/>
                  </a:cubicBezTo>
                  <a:cubicBezTo>
                    <a:pt x="1331" y="1143"/>
                    <a:pt x="1331" y="1143"/>
                    <a:pt x="1331" y="1143"/>
                  </a:cubicBezTo>
                  <a:lnTo>
                    <a:pt x="1331" y="1868"/>
                  </a:lnTo>
                  <a:close/>
                  <a:moveTo>
                    <a:pt x="0" y="1442"/>
                  </a:moveTo>
                  <a:cubicBezTo>
                    <a:pt x="0" y="1453"/>
                    <a:pt x="0" y="1453"/>
                    <a:pt x="0" y="1453"/>
                  </a:cubicBezTo>
                  <a:cubicBezTo>
                    <a:pt x="0" y="1486"/>
                    <a:pt x="26" y="1512"/>
                    <a:pt x="59" y="1512"/>
                  </a:cubicBezTo>
                  <a:cubicBezTo>
                    <a:pt x="228" y="1512"/>
                    <a:pt x="228" y="1512"/>
                    <a:pt x="228" y="1512"/>
                  </a:cubicBezTo>
                  <a:cubicBezTo>
                    <a:pt x="228" y="1676"/>
                    <a:pt x="228" y="1676"/>
                    <a:pt x="228" y="1676"/>
                  </a:cubicBezTo>
                  <a:cubicBezTo>
                    <a:pt x="257" y="1676"/>
                    <a:pt x="257" y="1676"/>
                    <a:pt x="257" y="1676"/>
                  </a:cubicBezTo>
                  <a:cubicBezTo>
                    <a:pt x="257" y="1789"/>
                    <a:pt x="257" y="1789"/>
                    <a:pt x="257" y="1789"/>
                  </a:cubicBezTo>
                  <a:cubicBezTo>
                    <a:pt x="37" y="1849"/>
                    <a:pt x="37" y="1849"/>
                    <a:pt x="37" y="1849"/>
                  </a:cubicBezTo>
                  <a:cubicBezTo>
                    <a:pt x="37" y="1900"/>
                    <a:pt x="37" y="1900"/>
                    <a:pt x="37" y="1900"/>
                  </a:cubicBezTo>
                  <a:cubicBezTo>
                    <a:pt x="59" y="1897"/>
                    <a:pt x="59" y="1897"/>
                    <a:pt x="59" y="1897"/>
                  </a:cubicBezTo>
                  <a:cubicBezTo>
                    <a:pt x="59" y="1910"/>
                    <a:pt x="59" y="1910"/>
                    <a:pt x="59" y="1910"/>
                  </a:cubicBezTo>
                  <a:cubicBezTo>
                    <a:pt x="43" y="1916"/>
                    <a:pt x="32" y="1932"/>
                    <a:pt x="32" y="1950"/>
                  </a:cubicBezTo>
                  <a:cubicBezTo>
                    <a:pt x="32" y="1973"/>
                    <a:pt x="51" y="1992"/>
                    <a:pt x="74" y="1992"/>
                  </a:cubicBezTo>
                  <a:cubicBezTo>
                    <a:pt x="97" y="1992"/>
                    <a:pt x="116" y="1973"/>
                    <a:pt x="116" y="1950"/>
                  </a:cubicBezTo>
                  <a:cubicBezTo>
                    <a:pt x="116" y="1931"/>
                    <a:pt x="105" y="1916"/>
                    <a:pt x="88" y="1910"/>
                  </a:cubicBezTo>
                  <a:cubicBezTo>
                    <a:pt x="88" y="1894"/>
                    <a:pt x="88" y="1894"/>
                    <a:pt x="88" y="1894"/>
                  </a:cubicBezTo>
                  <a:cubicBezTo>
                    <a:pt x="257" y="1875"/>
                    <a:pt x="257" y="1875"/>
                    <a:pt x="257" y="1875"/>
                  </a:cubicBezTo>
                  <a:cubicBezTo>
                    <a:pt x="257" y="1890"/>
                    <a:pt x="257" y="1890"/>
                    <a:pt x="257" y="1890"/>
                  </a:cubicBezTo>
                  <a:cubicBezTo>
                    <a:pt x="263" y="1890"/>
                    <a:pt x="263" y="1890"/>
                    <a:pt x="263" y="1890"/>
                  </a:cubicBezTo>
                  <a:cubicBezTo>
                    <a:pt x="263" y="1960"/>
                    <a:pt x="263" y="1960"/>
                    <a:pt x="263" y="1960"/>
                  </a:cubicBezTo>
                  <a:cubicBezTo>
                    <a:pt x="280" y="1960"/>
                    <a:pt x="280" y="1960"/>
                    <a:pt x="280" y="1960"/>
                  </a:cubicBezTo>
                  <a:cubicBezTo>
                    <a:pt x="280" y="2001"/>
                    <a:pt x="280" y="2001"/>
                    <a:pt x="280" y="2001"/>
                  </a:cubicBezTo>
                  <a:cubicBezTo>
                    <a:pt x="316" y="2001"/>
                    <a:pt x="316" y="2001"/>
                    <a:pt x="316" y="2001"/>
                  </a:cubicBezTo>
                  <a:cubicBezTo>
                    <a:pt x="316" y="1960"/>
                    <a:pt x="316" y="1960"/>
                    <a:pt x="316" y="1960"/>
                  </a:cubicBezTo>
                  <a:cubicBezTo>
                    <a:pt x="332" y="1960"/>
                    <a:pt x="332" y="1960"/>
                    <a:pt x="332" y="1960"/>
                  </a:cubicBezTo>
                  <a:cubicBezTo>
                    <a:pt x="332" y="1890"/>
                    <a:pt x="332" y="1890"/>
                    <a:pt x="332" y="1890"/>
                  </a:cubicBezTo>
                  <a:cubicBezTo>
                    <a:pt x="338" y="1890"/>
                    <a:pt x="338" y="1890"/>
                    <a:pt x="338" y="1890"/>
                  </a:cubicBezTo>
                  <a:cubicBezTo>
                    <a:pt x="338" y="1875"/>
                    <a:pt x="338" y="1875"/>
                    <a:pt x="338" y="1875"/>
                  </a:cubicBezTo>
                  <a:cubicBezTo>
                    <a:pt x="504" y="1894"/>
                    <a:pt x="504" y="1894"/>
                    <a:pt x="504" y="1894"/>
                  </a:cubicBezTo>
                  <a:cubicBezTo>
                    <a:pt x="504" y="1910"/>
                    <a:pt x="504" y="1910"/>
                    <a:pt x="504" y="1910"/>
                  </a:cubicBezTo>
                  <a:cubicBezTo>
                    <a:pt x="488" y="1916"/>
                    <a:pt x="476" y="1931"/>
                    <a:pt x="476" y="1950"/>
                  </a:cubicBezTo>
                  <a:cubicBezTo>
                    <a:pt x="476" y="1973"/>
                    <a:pt x="495" y="1992"/>
                    <a:pt x="519" y="1992"/>
                  </a:cubicBezTo>
                  <a:cubicBezTo>
                    <a:pt x="542" y="1992"/>
                    <a:pt x="561" y="1973"/>
                    <a:pt x="561" y="1950"/>
                  </a:cubicBezTo>
                  <a:cubicBezTo>
                    <a:pt x="561" y="1932"/>
                    <a:pt x="550" y="1916"/>
                    <a:pt x="534" y="1910"/>
                  </a:cubicBezTo>
                  <a:cubicBezTo>
                    <a:pt x="534" y="1897"/>
                    <a:pt x="534" y="1897"/>
                    <a:pt x="534" y="1897"/>
                  </a:cubicBezTo>
                  <a:cubicBezTo>
                    <a:pt x="555" y="1900"/>
                    <a:pt x="555" y="1900"/>
                    <a:pt x="555" y="1900"/>
                  </a:cubicBezTo>
                  <a:cubicBezTo>
                    <a:pt x="555" y="1849"/>
                    <a:pt x="555" y="1849"/>
                    <a:pt x="555" y="1849"/>
                  </a:cubicBezTo>
                  <a:cubicBezTo>
                    <a:pt x="338" y="1790"/>
                    <a:pt x="338" y="1790"/>
                    <a:pt x="338" y="1790"/>
                  </a:cubicBezTo>
                  <a:cubicBezTo>
                    <a:pt x="338" y="1676"/>
                    <a:pt x="338" y="1676"/>
                    <a:pt x="338" y="1676"/>
                  </a:cubicBezTo>
                  <a:cubicBezTo>
                    <a:pt x="367" y="1676"/>
                    <a:pt x="367" y="1676"/>
                    <a:pt x="367" y="1676"/>
                  </a:cubicBezTo>
                  <a:cubicBezTo>
                    <a:pt x="367" y="1512"/>
                    <a:pt x="367" y="1512"/>
                    <a:pt x="367" y="1512"/>
                  </a:cubicBezTo>
                  <a:cubicBezTo>
                    <a:pt x="572" y="1512"/>
                    <a:pt x="572" y="1512"/>
                    <a:pt x="572" y="1512"/>
                  </a:cubicBezTo>
                  <a:cubicBezTo>
                    <a:pt x="605" y="1512"/>
                    <a:pt x="631" y="1486"/>
                    <a:pt x="631" y="1453"/>
                  </a:cubicBezTo>
                  <a:cubicBezTo>
                    <a:pt x="631" y="1442"/>
                    <a:pt x="631" y="1442"/>
                    <a:pt x="631" y="1442"/>
                  </a:cubicBezTo>
                  <a:cubicBezTo>
                    <a:pt x="631" y="1422"/>
                    <a:pt x="621" y="1405"/>
                    <a:pt x="607" y="1394"/>
                  </a:cubicBezTo>
                  <a:cubicBezTo>
                    <a:pt x="747" y="1394"/>
                    <a:pt x="747" y="1394"/>
                    <a:pt x="747" y="1394"/>
                  </a:cubicBezTo>
                  <a:cubicBezTo>
                    <a:pt x="660" y="1834"/>
                    <a:pt x="660" y="1834"/>
                    <a:pt x="660" y="1834"/>
                  </a:cubicBezTo>
                  <a:cubicBezTo>
                    <a:pt x="649" y="1892"/>
                    <a:pt x="690" y="1950"/>
                    <a:pt x="752" y="1963"/>
                  </a:cubicBezTo>
                  <a:cubicBezTo>
                    <a:pt x="815" y="1975"/>
                    <a:pt x="875" y="1937"/>
                    <a:pt x="887" y="1879"/>
                  </a:cubicBezTo>
                  <a:cubicBezTo>
                    <a:pt x="1002" y="1300"/>
                    <a:pt x="1002" y="1300"/>
                    <a:pt x="1002" y="1300"/>
                  </a:cubicBezTo>
                  <a:cubicBezTo>
                    <a:pt x="1002" y="1298"/>
                    <a:pt x="1003" y="1296"/>
                    <a:pt x="1003" y="1294"/>
                  </a:cubicBezTo>
                  <a:cubicBezTo>
                    <a:pt x="1003" y="1294"/>
                    <a:pt x="1003" y="1294"/>
                    <a:pt x="1003" y="1294"/>
                  </a:cubicBezTo>
                  <a:cubicBezTo>
                    <a:pt x="1003" y="1294"/>
                    <a:pt x="1003" y="1294"/>
                    <a:pt x="1003" y="1294"/>
                  </a:cubicBezTo>
                  <a:cubicBezTo>
                    <a:pt x="1003" y="1293"/>
                    <a:pt x="1003" y="1292"/>
                    <a:pt x="1003" y="1292"/>
                  </a:cubicBezTo>
                  <a:cubicBezTo>
                    <a:pt x="1005" y="1282"/>
                    <a:pt x="1005" y="1272"/>
                    <a:pt x="1004" y="1263"/>
                  </a:cubicBezTo>
                  <a:cubicBezTo>
                    <a:pt x="999" y="1201"/>
                    <a:pt x="947" y="1153"/>
                    <a:pt x="884" y="1153"/>
                  </a:cubicBezTo>
                  <a:cubicBezTo>
                    <a:pt x="539" y="1153"/>
                    <a:pt x="539" y="1153"/>
                    <a:pt x="539" y="1153"/>
                  </a:cubicBezTo>
                  <a:cubicBezTo>
                    <a:pt x="582" y="949"/>
                    <a:pt x="582" y="949"/>
                    <a:pt x="582" y="949"/>
                  </a:cubicBezTo>
                  <a:cubicBezTo>
                    <a:pt x="814" y="949"/>
                    <a:pt x="814" y="949"/>
                    <a:pt x="814" y="949"/>
                  </a:cubicBezTo>
                  <a:cubicBezTo>
                    <a:pt x="1007" y="949"/>
                    <a:pt x="1007" y="949"/>
                    <a:pt x="1007" y="949"/>
                  </a:cubicBezTo>
                  <a:cubicBezTo>
                    <a:pt x="1025" y="949"/>
                    <a:pt x="1042" y="944"/>
                    <a:pt x="1057" y="934"/>
                  </a:cubicBezTo>
                  <a:cubicBezTo>
                    <a:pt x="1512" y="934"/>
                    <a:pt x="1512" y="934"/>
                    <a:pt x="1512" y="934"/>
                  </a:cubicBezTo>
                  <a:cubicBezTo>
                    <a:pt x="1512" y="882"/>
                    <a:pt x="1512" y="882"/>
                    <a:pt x="1512" y="882"/>
                  </a:cubicBezTo>
                  <a:cubicBezTo>
                    <a:pt x="1521" y="882"/>
                    <a:pt x="1528" y="876"/>
                    <a:pt x="1530" y="869"/>
                  </a:cubicBezTo>
                  <a:cubicBezTo>
                    <a:pt x="1581" y="888"/>
                    <a:pt x="1581" y="888"/>
                    <a:pt x="1581" y="888"/>
                  </a:cubicBezTo>
                  <a:cubicBezTo>
                    <a:pt x="1789" y="341"/>
                    <a:pt x="1789" y="341"/>
                    <a:pt x="1789" y="341"/>
                  </a:cubicBezTo>
                  <a:cubicBezTo>
                    <a:pt x="1720" y="315"/>
                    <a:pt x="1720" y="315"/>
                    <a:pt x="1720" y="315"/>
                  </a:cubicBezTo>
                  <a:cubicBezTo>
                    <a:pt x="1518" y="844"/>
                    <a:pt x="1518" y="844"/>
                    <a:pt x="1518" y="844"/>
                  </a:cubicBezTo>
                  <a:cubicBezTo>
                    <a:pt x="1516" y="844"/>
                    <a:pt x="1514" y="843"/>
                    <a:pt x="1512" y="843"/>
                  </a:cubicBezTo>
                  <a:cubicBezTo>
                    <a:pt x="1502" y="843"/>
                    <a:pt x="1494" y="851"/>
                    <a:pt x="1493" y="860"/>
                  </a:cubicBezTo>
                  <a:cubicBezTo>
                    <a:pt x="1103" y="860"/>
                    <a:pt x="1103" y="860"/>
                    <a:pt x="1103" y="860"/>
                  </a:cubicBezTo>
                  <a:cubicBezTo>
                    <a:pt x="1103" y="858"/>
                    <a:pt x="1103" y="855"/>
                    <a:pt x="1103" y="852"/>
                  </a:cubicBezTo>
                  <a:cubicBezTo>
                    <a:pt x="1103" y="799"/>
                    <a:pt x="1060" y="756"/>
                    <a:pt x="1007" y="756"/>
                  </a:cubicBezTo>
                  <a:cubicBezTo>
                    <a:pt x="622" y="756"/>
                    <a:pt x="622" y="756"/>
                    <a:pt x="622" y="756"/>
                  </a:cubicBezTo>
                  <a:cubicBezTo>
                    <a:pt x="646" y="646"/>
                    <a:pt x="646" y="646"/>
                    <a:pt x="646" y="646"/>
                  </a:cubicBezTo>
                  <a:cubicBezTo>
                    <a:pt x="666" y="550"/>
                    <a:pt x="605" y="456"/>
                    <a:pt x="509" y="436"/>
                  </a:cubicBezTo>
                  <a:cubicBezTo>
                    <a:pt x="450" y="423"/>
                    <a:pt x="450" y="423"/>
                    <a:pt x="450" y="423"/>
                  </a:cubicBezTo>
                  <a:cubicBezTo>
                    <a:pt x="354" y="403"/>
                    <a:pt x="261" y="465"/>
                    <a:pt x="240" y="560"/>
                  </a:cubicBezTo>
                  <a:cubicBezTo>
                    <a:pt x="185" y="823"/>
                    <a:pt x="185" y="823"/>
                    <a:pt x="185" y="823"/>
                  </a:cubicBezTo>
                  <a:cubicBezTo>
                    <a:pt x="169" y="898"/>
                    <a:pt x="169" y="898"/>
                    <a:pt x="169" y="898"/>
                  </a:cubicBezTo>
                  <a:cubicBezTo>
                    <a:pt x="169" y="823"/>
                    <a:pt x="169" y="823"/>
                    <a:pt x="169" y="823"/>
                  </a:cubicBezTo>
                  <a:cubicBezTo>
                    <a:pt x="169" y="711"/>
                    <a:pt x="169" y="711"/>
                    <a:pt x="169" y="711"/>
                  </a:cubicBezTo>
                  <a:cubicBezTo>
                    <a:pt x="169" y="679"/>
                    <a:pt x="143" y="652"/>
                    <a:pt x="110" y="652"/>
                  </a:cubicBezTo>
                  <a:cubicBezTo>
                    <a:pt x="65" y="652"/>
                    <a:pt x="65" y="652"/>
                    <a:pt x="65" y="652"/>
                  </a:cubicBezTo>
                  <a:cubicBezTo>
                    <a:pt x="33" y="652"/>
                    <a:pt x="7" y="679"/>
                    <a:pt x="7" y="711"/>
                  </a:cubicBezTo>
                  <a:cubicBezTo>
                    <a:pt x="7" y="831"/>
                    <a:pt x="7" y="831"/>
                    <a:pt x="7" y="831"/>
                  </a:cubicBezTo>
                  <a:cubicBezTo>
                    <a:pt x="7" y="1129"/>
                    <a:pt x="7" y="1129"/>
                    <a:pt x="7" y="1129"/>
                  </a:cubicBezTo>
                  <a:cubicBezTo>
                    <a:pt x="7" y="1160"/>
                    <a:pt x="30" y="1185"/>
                    <a:pt x="59" y="1188"/>
                  </a:cubicBezTo>
                  <a:cubicBezTo>
                    <a:pt x="59" y="1383"/>
                    <a:pt x="59" y="1383"/>
                    <a:pt x="59" y="1383"/>
                  </a:cubicBezTo>
                  <a:cubicBezTo>
                    <a:pt x="59" y="1383"/>
                    <a:pt x="59" y="1383"/>
                    <a:pt x="59" y="1383"/>
                  </a:cubicBezTo>
                  <a:cubicBezTo>
                    <a:pt x="26" y="1383"/>
                    <a:pt x="0" y="1409"/>
                    <a:pt x="0" y="1442"/>
                  </a:cubicBezTo>
                  <a:close/>
                  <a:moveTo>
                    <a:pt x="117" y="1332"/>
                  </a:moveTo>
                  <a:cubicBezTo>
                    <a:pt x="129" y="1354"/>
                    <a:pt x="148" y="1372"/>
                    <a:pt x="171" y="1383"/>
                  </a:cubicBezTo>
                  <a:cubicBezTo>
                    <a:pt x="117" y="1383"/>
                    <a:pt x="117" y="1383"/>
                    <a:pt x="117" y="1383"/>
                  </a:cubicBezTo>
                  <a:lnTo>
                    <a:pt x="117" y="1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grpSp>
          <p:nvGrpSpPr>
            <p:cNvPr id="584" name="Group 1138">
              <a:extLst>
                <a:ext uri="{FF2B5EF4-FFF2-40B4-BE49-F238E27FC236}">
                  <a16:creationId xmlns:a16="http://schemas.microsoft.com/office/drawing/2014/main" xmlns="" id="{18C1FF6F-25BB-44DF-94E3-86E89563F19C}"/>
                </a:ext>
              </a:extLst>
            </p:cNvPr>
            <p:cNvGrpSpPr/>
            <p:nvPr/>
          </p:nvGrpSpPr>
          <p:grpSpPr>
            <a:xfrm>
              <a:off x="18570562" y="4596581"/>
              <a:ext cx="1760242" cy="1951574"/>
              <a:chOff x="4710966" y="2872732"/>
              <a:chExt cx="1107423" cy="876959"/>
            </a:xfrm>
          </p:grpSpPr>
          <p:sp>
            <p:nvSpPr>
              <p:cNvPr id="585" name="Rectangle 1139">
                <a:extLst>
                  <a:ext uri="{FF2B5EF4-FFF2-40B4-BE49-F238E27FC236}">
                    <a16:creationId xmlns:a16="http://schemas.microsoft.com/office/drawing/2014/main" xmlns="" id="{285B1447-A8F5-4400-88F8-D388CE99CFEC}"/>
                  </a:ext>
                </a:extLst>
              </p:cNvPr>
              <p:cNvSpPr/>
              <p:nvPr/>
            </p:nvSpPr>
            <p:spPr bwMode="gray">
              <a:xfrm>
                <a:off x="4710966" y="2872732"/>
                <a:ext cx="1102122" cy="108000"/>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86" name="Rectangle 1140">
                <a:extLst>
                  <a:ext uri="{FF2B5EF4-FFF2-40B4-BE49-F238E27FC236}">
                    <a16:creationId xmlns:a16="http://schemas.microsoft.com/office/drawing/2014/main" xmlns="" id="{4F97649F-D51D-4DDF-8AFE-DA2E29D9ED9D}"/>
                  </a:ext>
                </a:extLst>
              </p:cNvPr>
              <p:cNvSpPr/>
              <p:nvPr/>
            </p:nvSpPr>
            <p:spPr bwMode="gray">
              <a:xfrm>
                <a:off x="4999239" y="3605690"/>
                <a:ext cx="819150" cy="144000"/>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87" name="Rectangle 1141">
                <a:extLst>
                  <a:ext uri="{FF2B5EF4-FFF2-40B4-BE49-F238E27FC236}">
                    <a16:creationId xmlns:a16="http://schemas.microsoft.com/office/drawing/2014/main" xmlns="" id="{57A17D4C-17D1-4F66-95CC-BEACC35A99C0}"/>
                  </a:ext>
                </a:extLst>
              </p:cNvPr>
              <p:cNvSpPr/>
              <p:nvPr/>
            </p:nvSpPr>
            <p:spPr bwMode="gray">
              <a:xfrm>
                <a:off x="5340228" y="2875857"/>
                <a:ext cx="267521" cy="873834"/>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grpSp>
        <p:nvGrpSpPr>
          <p:cNvPr id="588" name="Group 1142">
            <a:extLst>
              <a:ext uri="{FF2B5EF4-FFF2-40B4-BE49-F238E27FC236}">
                <a16:creationId xmlns:a16="http://schemas.microsoft.com/office/drawing/2014/main" xmlns="" id="{DA3B9358-3AE3-40DC-BE71-D4193423428A}"/>
              </a:ext>
            </a:extLst>
          </p:cNvPr>
          <p:cNvGrpSpPr>
            <a:grpSpLocks noChangeAspect="1"/>
          </p:cNvGrpSpPr>
          <p:nvPr/>
        </p:nvGrpSpPr>
        <p:grpSpPr>
          <a:xfrm>
            <a:off x="5731613" y="4448660"/>
            <a:ext cx="197557" cy="226927"/>
            <a:chOff x="17422664" y="2854201"/>
            <a:chExt cx="2908140" cy="3693954"/>
          </a:xfrm>
          <a:effectLst>
            <a:outerShdw blurRad="50800" dist="38100" algn="l" rotWithShape="0">
              <a:prstClr val="black">
                <a:alpha val="40000"/>
              </a:prstClr>
            </a:outerShdw>
          </a:effectLst>
        </p:grpSpPr>
        <p:sp>
          <p:nvSpPr>
            <p:cNvPr id="589" name="Freeform 9">
              <a:extLst>
                <a:ext uri="{FF2B5EF4-FFF2-40B4-BE49-F238E27FC236}">
                  <a16:creationId xmlns:a16="http://schemas.microsoft.com/office/drawing/2014/main" xmlns="" id="{3E3EA2FB-3D75-4DA3-B057-5AC45F0CE121}"/>
                </a:ext>
              </a:extLst>
            </p:cNvPr>
            <p:cNvSpPr>
              <a:spLocks noEditPoints="1"/>
            </p:cNvSpPr>
            <p:nvPr/>
          </p:nvSpPr>
          <p:spPr bwMode="auto">
            <a:xfrm>
              <a:off x="17422664" y="2854201"/>
              <a:ext cx="2899714" cy="3669432"/>
            </a:xfrm>
            <a:custGeom>
              <a:avLst/>
              <a:gdLst>
                <a:gd name="T0" fmla="*/ 572 w 1789"/>
                <a:gd name="T1" fmla="*/ 0 h 2001"/>
                <a:gd name="T2" fmla="*/ 572 w 1789"/>
                <a:gd name="T3" fmla="*/ 361 h 2001"/>
                <a:gd name="T4" fmla="*/ 1331 w 1789"/>
                <a:gd name="T5" fmla="*/ 1868 h 2001"/>
                <a:gd name="T6" fmla="*/ 1013 w 1789"/>
                <a:gd name="T7" fmla="*/ 1989 h 2001"/>
                <a:gd name="T8" fmla="*/ 1774 w 1789"/>
                <a:gd name="T9" fmla="*/ 1868 h 2001"/>
                <a:gd name="T10" fmla="*/ 1588 w 1789"/>
                <a:gd name="T11" fmla="*/ 1168 h 2001"/>
                <a:gd name="T12" fmla="*/ 1774 w 1789"/>
                <a:gd name="T13" fmla="*/ 1070 h 2001"/>
                <a:gd name="T14" fmla="*/ 814 w 1789"/>
                <a:gd name="T15" fmla="*/ 949 h 2001"/>
                <a:gd name="T16" fmla="*/ 719 w 1789"/>
                <a:gd name="T17" fmla="*/ 1070 h 2001"/>
                <a:gd name="T18" fmla="*/ 1331 w 1789"/>
                <a:gd name="T19" fmla="*/ 1070 h 2001"/>
                <a:gd name="T20" fmla="*/ 1331 w 1789"/>
                <a:gd name="T21" fmla="*/ 1868 h 2001"/>
                <a:gd name="T22" fmla="*/ 0 w 1789"/>
                <a:gd name="T23" fmla="*/ 1453 h 2001"/>
                <a:gd name="T24" fmla="*/ 228 w 1789"/>
                <a:gd name="T25" fmla="*/ 1512 h 2001"/>
                <a:gd name="T26" fmla="*/ 257 w 1789"/>
                <a:gd name="T27" fmla="*/ 1676 h 2001"/>
                <a:gd name="T28" fmla="*/ 37 w 1789"/>
                <a:gd name="T29" fmla="*/ 1849 h 2001"/>
                <a:gd name="T30" fmla="*/ 59 w 1789"/>
                <a:gd name="T31" fmla="*/ 1897 h 2001"/>
                <a:gd name="T32" fmla="*/ 32 w 1789"/>
                <a:gd name="T33" fmla="*/ 1950 h 2001"/>
                <a:gd name="T34" fmla="*/ 116 w 1789"/>
                <a:gd name="T35" fmla="*/ 1950 h 2001"/>
                <a:gd name="T36" fmla="*/ 88 w 1789"/>
                <a:gd name="T37" fmla="*/ 1894 h 2001"/>
                <a:gd name="T38" fmla="*/ 257 w 1789"/>
                <a:gd name="T39" fmla="*/ 1890 h 2001"/>
                <a:gd name="T40" fmla="*/ 263 w 1789"/>
                <a:gd name="T41" fmla="*/ 1960 h 2001"/>
                <a:gd name="T42" fmla="*/ 280 w 1789"/>
                <a:gd name="T43" fmla="*/ 2001 h 2001"/>
                <a:gd name="T44" fmla="*/ 316 w 1789"/>
                <a:gd name="T45" fmla="*/ 1960 h 2001"/>
                <a:gd name="T46" fmla="*/ 332 w 1789"/>
                <a:gd name="T47" fmla="*/ 1890 h 2001"/>
                <a:gd name="T48" fmla="*/ 338 w 1789"/>
                <a:gd name="T49" fmla="*/ 1875 h 2001"/>
                <a:gd name="T50" fmla="*/ 504 w 1789"/>
                <a:gd name="T51" fmla="*/ 1910 h 2001"/>
                <a:gd name="T52" fmla="*/ 519 w 1789"/>
                <a:gd name="T53" fmla="*/ 1992 h 2001"/>
                <a:gd name="T54" fmla="*/ 534 w 1789"/>
                <a:gd name="T55" fmla="*/ 1910 h 2001"/>
                <a:gd name="T56" fmla="*/ 555 w 1789"/>
                <a:gd name="T57" fmla="*/ 1900 h 2001"/>
                <a:gd name="T58" fmla="*/ 338 w 1789"/>
                <a:gd name="T59" fmla="*/ 1790 h 2001"/>
                <a:gd name="T60" fmla="*/ 367 w 1789"/>
                <a:gd name="T61" fmla="*/ 1676 h 2001"/>
                <a:gd name="T62" fmla="*/ 572 w 1789"/>
                <a:gd name="T63" fmla="*/ 1512 h 2001"/>
                <a:gd name="T64" fmla="*/ 631 w 1789"/>
                <a:gd name="T65" fmla="*/ 1442 h 2001"/>
                <a:gd name="T66" fmla="*/ 747 w 1789"/>
                <a:gd name="T67" fmla="*/ 1394 h 2001"/>
                <a:gd name="T68" fmla="*/ 752 w 1789"/>
                <a:gd name="T69" fmla="*/ 1963 h 2001"/>
                <a:gd name="T70" fmla="*/ 1002 w 1789"/>
                <a:gd name="T71" fmla="*/ 1300 h 2001"/>
                <a:gd name="T72" fmla="*/ 1003 w 1789"/>
                <a:gd name="T73" fmla="*/ 1294 h 2001"/>
                <a:gd name="T74" fmla="*/ 1003 w 1789"/>
                <a:gd name="T75" fmla="*/ 1292 h 2001"/>
                <a:gd name="T76" fmla="*/ 884 w 1789"/>
                <a:gd name="T77" fmla="*/ 1153 h 2001"/>
                <a:gd name="T78" fmla="*/ 582 w 1789"/>
                <a:gd name="T79" fmla="*/ 949 h 2001"/>
                <a:gd name="T80" fmla="*/ 1007 w 1789"/>
                <a:gd name="T81" fmla="*/ 949 h 2001"/>
                <a:gd name="T82" fmla="*/ 1512 w 1789"/>
                <a:gd name="T83" fmla="*/ 934 h 2001"/>
                <a:gd name="T84" fmla="*/ 1530 w 1789"/>
                <a:gd name="T85" fmla="*/ 869 h 2001"/>
                <a:gd name="T86" fmla="*/ 1789 w 1789"/>
                <a:gd name="T87" fmla="*/ 341 h 2001"/>
                <a:gd name="T88" fmla="*/ 1518 w 1789"/>
                <a:gd name="T89" fmla="*/ 844 h 2001"/>
                <a:gd name="T90" fmla="*/ 1493 w 1789"/>
                <a:gd name="T91" fmla="*/ 860 h 2001"/>
                <a:gd name="T92" fmla="*/ 1103 w 1789"/>
                <a:gd name="T93" fmla="*/ 852 h 2001"/>
                <a:gd name="T94" fmla="*/ 622 w 1789"/>
                <a:gd name="T95" fmla="*/ 756 h 2001"/>
                <a:gd name="T96" fmla="*/ 509 w 1789"/>
                <a:gd name="T97" fmla="*/ 436 h 2001"/>
                <a:gd name="T98" fmla="*/ 240 w 1789"/>
                <a:gd name="T99" fmla="*/ 560 h 2001"/>
                <a:gd name="T100" fmla="*/ 169 w 1789"/>
                <a:gd name="T101" fmla="*/ 898 h 2001"/>
                <a:gd name="T102" fmla="*/ 169 w 1789"/>
                <a:gd name="T103" fmla="*/ 711 h 2001"/>
                <a:gd name="T104" fmla="*/ 65 w 1789"/>
                <a:gd name="T105" fmla="*/ 652 h 2001"/>
                <a:gd name="T106" fmla="*/ 7 w 1789"/>
                <a:gd name="T107" fmla="*/ 831 h 2001"/>
                <a:gd name="T108" fmla="*/ 59 w 1789"/>
                <a:gd name="T109" fmla="*/ 1188 h 2001"/>
                <a:gd name="T110" fmla="*/ 59 w 1789"/>
                <a:gd name="T111" fmla="*/ 1383 h 2001"/>
                <a:gd name="T112" fmla="*/ 117 w 1789"/>
                <a:gd name="T113" fmla="*/ 1332 h 2001"/>
                <a:gd name="T114" fmla="*/ 117 w 1789"/>
                <a:gd name="T115" fmla="*/ 1383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9" h="2001">
                  <a:moveTo>
                    <a:pt x="753" y="180"/>
                  </a:moveTo>
                  <a:cubicBezTo>
                    <a:pt x="753" y="81"/>
                    <a:pt x="672" y="0"/>
                    <a:pt x="572" y="0"/>
                  </a:cubicBezTo>
                  <a:cubicBezTo>
                    <a:pt x="472" y="0"/>
                    <a:pt x="391" y="81"/>
                    <a:pt x="391" y="180"/>
                  </a:cubicBezTo>
                  <a:cubicBezTo>
                    <a:pt x="391" y="280"/>
                    <a:pt x="472" y="361"/>
                    <a:pt x="572" y="361"/>
                  </a:cubicBezTo>
                  <a:cubicBezTo>
                    <a:pt x="672" y="361"/>
                    <a:pt x="753" y="280"/>
                    <a:pt x="753" y="180"/>
                  </a:cubicBezTo>
                  <a:close/>
                  <a:moveTo>
                    <a:pt x="1331" y="1868"/>
                  </a:moveTo>
                  <a:cubicBezTo>
                    <a:pt x="1013" y="1868"/>
                    <a:pt x="1013" y="1868"/>
                    <a:pt x="1013" y="1868"/>
                  </a:cubicBezTo>
                  <a:cubicBezTo>
                    <a:pt x="1013" y="1989"/>
                    <a:pt x="1013" y="1989"/>
                    <a:pt x="1013" y="1989"/>
                  </a:cubicBezTo>
                  <a:cubicBezTo>
                    <a:pt x="1774" y="1989"/>
                    <a:pt x="1774" y="1989"/>
                    <a:pt x="1774" y="1989"/>
                  </a:cubicBezTo>
                  <a:cubicBezTo>
                    <a:pt x="1774" y="1868"/>
                    <a:pt x="1774" y="1868"/>
                    <a:pt x="1774" y="1868"/>
                  </a:cubicBezTo>
                  <a:cubicBezTo>
                    <a:pt x="1588" y="1868"/>
                    <a:pt x="1588" y="1868"/>
                    <a:pt x="1588" y="1868"/>
                  </a:cubicBezTo>
                  <a:cubicBezTo>
                    <a:pt x="1588" y="1168"/>
                    <a:pt x="1588" y="1168"/>
                    <a:pt x="1588" y="1168"/>
                  </a:cubicBezTo>
                  <a:cubicBezTo>
                    <a:pt x="1588" y="1070"/>
                    <a:pt x="1588" y="1070"/>
                    <a:pt x="1588" y="1070"/>
                  </a:cubicBezTo>
                  <a:cubicBezTo>
                    <a:pt x="1774" y="1070"/>
                    <a:pt x="1774" y="1070"/>
                    <a:pt x="1774" y="1070"/>
                  </a:cubicBezTo>
                  <a:cubicBezTo>
                    <a:pt x="1774" y="949"/>
                    <a:pt x="1774" y="949"/>
                    <a:pt x="1774" y="949"/>
                  </a:cubicBezTo>
                  <a:cubicBezTo>
                    <a:pt x="814" y="949"/>
                    <a:pt x="814" y="949"/>
                    <a:pt x="814" y="949"/>
                  </a:cubicBezTo>
                  <a:cubicBezTo>
                    <a:pt x="719" y="949"/>
                    <a:pt x="719" y="949"/>
                    <a:pt x="719" y="949"/>
                  </a:cubicBezTo>
                  <a:cubicBezTo>
                    <a:pt x="719" y="1070"/>
                    <a:pt x="719" y="1070"/>
                    <a:pt x="719" y="1070"/>
                  </a:cubicBezTo>
                  <a:cubicBezTo>
                    <a:pt x="1080" y="1070"/>
                    <a:pt x="1080" y="1070"/>
                    <a:pt x="1080" y="1070"/>
                  </a:cubicBezTo>
                  <a:cubicBezTo>
                    <a:pt x="1331" y="1070"/>
                    <a:pt x="1331" y="1070"/>
                    <a:pt x="1331" y="1070"/>
                  </a:cubicBezTo>
                  <a:cubicBezTo>
                    <a:pt x="1331" y="1143"/>
                    <a:pt x="1331" y="1143"/>
                    <a:pt x="1331" y="1143"/>
                  </a:cubicBezTo>
                  <a:lnTo>
                    <a:pt x="1331" y="1868"/>
                  </a:lnTo>
                  <a:close/>
                  <a:moveTo>
                    <a:pt x="0" y="1442"/>
                  </a:moveTo>
                  <a:cubicBezTo>
                    <a:pt x="0" y="1453"/>
                    <a:pt x="0" y="1453"/>
                    <a:pt x="0" y="1453"/>
                  </a:cubicBezTo>
                  <a:cubicBezTo>
                    <a:pt x="0" y="1486"/>
                    <a:pt x="26" y="1512"/>
                    <a:pt x="59" y="1512"/>
                  </a:cubicBezTo>
                  <a:cubicBezTo>
                    <a:pt x="228" y="1512"/>
                    <a:pt x="228" y="1512"/>
                    <a:pt x="228" y="1512"/>
                  </a:cubicBezTo>
                  <a:cubicBezTo>
                    <a:pt x="228" y="1676"/>
                    <a:pt x="228" y="1676"/>
                    <a:pt x="228" y="1676"/>
                  </a:cubicBezTo>
                  <a:cubicBezTo>
                    <a:pt x="257" y="1676"/>
                    <a:pt x="257" y="1676"/>
                    <a:pt x="257" y="1676"/>
                  </a:cubicBezTo>
                  <a:cubicBezTo>
                    <a:pt x="257" y="1789"/>
                    <a:pt x="257" y="1789"/>
                    <a:pt x="257" y="1789"/>
                  </a:cubicBezTo>
                  <a:cubicBezTo>
                    <a:pt x="37" y="1849"/>
                    <a:pt x="37" y="1849"/>
                    <a:pt x="37" y="1849"/>
                  </a:cubicBezTo>
                  <a:cubicBezTo>
                    <a:pt x="37" y="1900"/>
                    <a:pt x="37" y="1900"/>
                    <a:pt x="37" y="1900"/>
                  </a:cubicBezTo>
                  <a:cubicBezTo>
                    <a:pt x="59" y="1897"/>
                    <a:pt x="59" y="1897"/>
                    <a:pt x="59" y="1897"/>
                  </a:cubicBezTo>
                  <a:cubicBezTo>
                    <a:pt x="59" y="1910"/>
                    <a:pt x="59" y="1910"/>
                    <a:pt x="59" y="1910"/>
                  </a:cubicBezTo>
                  <a:cubicBezTo>
                    <a:pt x="43" y="1916"/>
                    <a:pt x="32" y="1932"/>
                    <a:pt x="32" y="1950"/>
                  </a:cubicBezTo>
                  <a:cubicBezTo>
                    <a:pt x="32" y="1973"/>
                    <a:pt x="51" y="1992"/>
                    <a:pt x="74" y="1992"/>
                  </a:cubicBezTo>
                  <a:cubicBezTo>
                    <a:pt x="97" y="1992"/>
                    <a:pt x="116" y="1973"/>
                    <a:pt x="116" y="1950"/>
                  </a:cubicBezTo>
                  <a:cubicBezTo>
                    <a:pt x="116" y="1931"/>
                    <a:pt x="105" y="1916"/>
                    <a:pt x="88" y="1910"/>
                  </a:cubicBezTo>
                  <a:cubicBezTo>
                    <a:pt x="88" y="1894"/>
                    <a:pt x="88" y="1894"/>
                    <a:pt x="88" y="1894"/>
                  </a:cubicBezTo>
                  <a:cubicBezTo>
                    <a:pt x="257" y="1875"/>
                    <a:pt x="257" y="1875"/>
                    <a:pt x="257" y="1875"/>
                  </a:cubicBezTo>
                  <a:cubicBezTo>
                    <a:pt x="257" y="1890"/>
                    <a:pt x="257" y="1890"/>
                    <a:pt x="257" y="1890"/>
                  </a:cubicBezTo>
                  <a:cubicBezTo>
                    <a:pt x="263" y="1890"/>
                    <a:pt x="263" y="1890"/>
                    <a:pt x="263" y="1890"/>
                  </a:cubicBezTo>
                  <a:cubicBezTo>
                    <a:pt x="263" y="1960"/>
                    <a:pt x="263" y="1960"/>
                    <a:pt x="263" y="1960"/>
                  </a:cubicBezTo>
                  <a:cubicBezTo>
                    <a:pt x="280" y="1960"/>
                    <a:pt x="280" y="1960"/>
                    <a:pt x="280" y="1960"/>
                  </a:cubicBezTo>
                  <a:cubicBezTo>
                    <a:pt x="280" y="2001"/>
                    <a:pt x="280" y="2001"/>
                    <a:pt x="280" y="2001"/>
                  </a:cubicBezTo>
                  <a:cubicBezTo>
                    <a:pt x="316" y="2001"/>
                    <a:pt x="316" y="2001"/>
                    <a:pt x="316" y="2001"/>
                  </a:cubicBezTo>
                  <a:cubicBezTo>
                    <a:pt x="316" y="1960"/>
                    <a:pt x="316" y="1960"/>
                    <a:pt x="316" y="1960"/>
                  </a:cubicBezTo>
                  <a:cubicBezTo>
                    <a:pt x="332" y="1960"/>
                    <a:pt x="332" y="1960"/>
                    <a:pt x="332" y="1960"/>
                  </a:cubicBezTo>
                  <a:cubicBezTo>
                    <a:pt x="332" y="1890"/>
                    <a:pt x="332" y="1890"/>
                    <a:pt x="332" y="1890"/>
                  </a:cubicBezTo>
                  <a:cubicBezTo>
                    <a:pt x="338" y="1890"/>
                    <a:pt x="338" y="1890"/>
                    <a:pt x="338" y="1890"/>
                  </a:cubicBezTo>
                  <a:cubicBezTo>
                    <a:pt x="338" y="1875"/>
                    <a:pt x="338" y="1875"/>
                    <a:pt x="338" y="1875"/>
                  </a:cubicBezTo>
                  <a:cubicBezTo>
                    <a:pt x="504" y="1894"/>
                    <a:pt x="504" y="1894"/>
                    <a:pt x="504" y="1894"/>
                  </a:cubicBezTo>
                  <a:cubicBezTo>
                    <a:pt x="504" y="1910"/>
                    <a:pt x="504" y="1910"/>
                    <a:pt x="504" y="1910"/>
                  </a:cubicBezTo>
                  <a:cubicBezTo>
                    <a:pt x="488" y="1916"/>
                    <a:pt x="476" y="1931"/>
                    <a:pt x="476" y="1950"/>
                  </a:cubicBezTo>
                  <a:cubicBezTo>
                    <a:pt x="476" y="1973"/>
                    <a:pt x="495" y="1992"/>
                    <a:pt x="519" y="1992"/>
                  </a:cubicBezTo>
                  <a:cubicBezTo>
                    <a:pt x="542" y="1992"/>
                    <a:pt x="561" y="1973"/>
                    <a:pt x="561" y="1950"/>
                  </a:cubicBezTo>
                  <a:cubicBezTo>
                    <a:pt x="561" y="1932"/>
                    <a:pt x="550" y="1916"/>
                    <a:pt x="534" y="1910"/>
                  </a:cubicBezTo>
                  <a:cubicBezTo>
                    <a:pt x="534" y="1897"/>
                    <a:pt x="534" y="1897"/>
                    <a:pt x="534" y="1897"/>
                  </a:cubicBezTo>
                  <a:cubicBezTo>
                    <a:pt x="555" y="1900"/>
                    <a:pt x="555" y="1900"/>
                    <a:pt x="555" y="1900"/>
                  </a:cubicBezTo>
                  <a:cubicBezTo>
                    <a:pt x="555" y="1849"/>
                    <a:pt x="555" y="1849"/>
                    <a:pt x="555" y="1849"/>
                  </a:cubicBezTo>
                  <a:cubicBezTo>
                    <a:pt x="338" y="1790"/>
                    <a:pt x="338" y="1790"/>
                    <a:pt x="338" y="1790"/>
                  </a:cubicBezTo>
                  <a:cubicBezTo>
                    <a:pt x="338" y="1676"/>
                    <a:pt x="338" y="1676"/>
                    <a:pt x="338" y="1676"/>
                  </a:cubicBezTo>
                  <a:cubicBezTo>
                    <a:pt x="367" y="1676"/>
                    <a:pt x="367" y="1676"/>
                    <a:pt x="367" y="1676"/>
                  </a:cubicBezTo>
                  <a:cubicBezTo>
                    <a:pt x="367" y="1512"/>
                    <a:pt x="367" y="1512"/>
                    <a:pt x="367" y="1512"/>
                  </a:cubicBezTo>
                  <a:cubicBezTo>
                    <a:pt x="572" y="1512"/>
                    <a:pt x="572" y="1512"/>
                    <a:pt x="572" y="1512"/>
                  </a:cubicBezTo>
                  <a:cubicBezTo>
                    <a:pt x="605" y="1512"/>
                    <a:pt x="631" y="1486"/>
                    <a:pt x="631" y="1453"/>
                  </a:cubicBezTo>
                  <a:cubicBezTo>
                    <a:pt x="631" y="1442"/>
                    <a:pt x="631" y="1442"/>
                    <a:pt x="631" y="1442"/>
                  </a:cubicBezTo>
                  <a:cubicBezTo>
                    <a:pt x="631" y="1422"/>
                    <a:pt x="621" y="1405"/>
                    <a:pt x="607" y="1394"/>
                  </a:cubicBezTo>
                  <a:cubicBezTo>
                    <a:pt x="747" y="1394"/>
                    <a:pt x="747" y="1394"/>
                    <a:pt x="747" y="1394"/>
                  </a:cubicBezTo>
                  <a:cubicBezTo>
                    <a:pt x="660" y="1834"/>
                    <a:pt x="660" y="1834"/>
                    <a:pt x="660" y="1834"/>
                  </a:cubicBezTo>
                  <a:cubicBezTo>
                    <a:pt x="649" y="1892"/>
                    <a:pt x="690" y="1950"/>
                    <a:pt x="752" y="1963"/>
                  </a:cubicBezTo>
                  <a:cubicBezTo>
                    <a:pt x="815" y="1975"/>
                    <a:pt x="875" y="1937"/>
                    <a:pt x="887" y="1879"/>
                  </a:cubicBezTo>
                  <a:cubicBezTo>
                    <a:pt x="1002" y="1300"/>
                    <a:pt x="1002" y="1300"/>
                    <a:pt x="1002" y="1300"/>
                  </a:cubicBezTo>
                  <a:cubicBezTo>
                    <a:pt x="1002" y="1298"/>
                    <a:pt x="1003" y="1296"/>
                    <a:pt x="1003" y="1294"/>
                  </a:cubicBezTo>
                  <a:cubicBezTo>
                    <a:pt x="1003" y="1294"/>
                    <a:pt x="1003" y="1294"/>
                    <a:pt x="1003" y="1294"/>
                  </a:cubicBezTo>
                  <a:cubicBezTo>
                    <a:pt x="1003" y="1294"/>
                    <a:pt x="1003" y="1294"/>
                    <a:pt x="1003" y="1294"/>
                  </a:cubicBezTo>
                  <a:cubicBezTo>
                    <a:pt x="1003" y="1293"/>
                    <a:pt x="1003" y="1292"/>
                    <a:pt x="1003" y="1292"/>
                  </a:cubicBezTo>
                  <a:cubicBezTo>
                    <a:pt x="1005" y="1282"/>
                    <a:pt x="1005" y="1272"/>
                    <a:pt x="1004" y="1263"/>
                  </a:cubicBezTo>
                  <a:cubicBezTo>
                    <a:pt x="999" y="1201"/>
                    <a:pt x="947" y="1153"/>
                    <a:pt x="884" y="1153"/>
                  </a:cubicBezTo>
                  <a:cubicBezTo>
                    <a:pt x="539" y="1153"/>
                    <a:pt x="539" y="1153"/>
                    <a:pt x="539" y="1153"/>
                  </a:cubicBezTo>
                  <a:cubicBezTo>
                    <a:pt x="582" y="949"/>
                    <a:pt x="582" y="949"/>
                    <a:pt x="582" y="949"/>
                  </a:cubicBezTo>
                  <a:cubicBezTo>
                    <a:pt x="814" y="949"/>
                    <a:pt x="814" y="949"/>
                    <a:pt x="814" y="949"/>
                  </a:cubicBezTo>
                  <a:cubicBezTo>
                    <a:pt x="1007" y="949"/>
                    <a:pt x="1007" y="949"/>
                    <a:pt x="1007" y="949"/>
                  </a:cubicBezTo>
                  <a:cubicBezTo>
                    <a:pt x="1025" y="949"/>
                    <a:pt x="1042" y="944"/>
                    <a:pt x="1057" y="934"/>
                  </a:cubicBezTo>
                  <a:cubicBezTo>
                    <a:pt x="1512" y="934"/>
                    <a:pt x="1512" y="934"/>
                    <a:pt x="1512" y="934"/>
                  </a:cubicBezTo>
                  <a:cubicBezTo>
                    <a:pt x="1512" y="882"/>
                    <a:pt x="1512" y="882"/>
                    <a:pt x="1512" y="882"/>
                  </a:cubicBezTo>
                  <a:cubicBezTo>
                    <a:pt x="1521" y="882"/>
                    <a:pt x="1528" y="876"/>
                    <a:pt x="1530" y="869"/>
                  </a:cubicBezTo>
                  <a:cubicBezTo>
                    <a:pt x="1581" y="888"/>
                    <a:pt x="1581" y="888"/>
                    <a:pt x="1581" y="888"/>
                  </a:cubicBezTo>
                  <a:cubicBezTo>
                    <a:pt x="1789" y="341"/>
                    <a:pt x="1789" y="341"/>
                    <a:pt x="1789" y="341"/>
                  </a:cubicBezTo>
                  <a:cubicBezTo>
                    <a:pt x="1720" y="315"/>
                    <a:pt x="1720" y="315"/>
                    <a:pt x="1720" y="315"/>
                  </a:cubicBezTo>
                  <a:cubicBezTo>
                    <a:pt x="1518" y="844"/>
                    <a:pt x="1518" y="844"/>
                    <a:pt x="1518" y="844"/>
                  </a:cubicBezTo>
                  <a:cubicBezTo>
                    <a:pt x="1516" y="844"/>
                    <a:pt x="1514" y="843"/>
                    <a:pt x="1512" y="843"/>
                  </a:cubicBezTo>
                  <a:cubicBezTo>
                    <a:pt x="1502" y="843"/>
                    <a:pt x="1494" y="851"/>
                    <a:pt x="1493" y="860"/>
                  </a:cubicBezTo>
                  <a:cubicBezTo>
                    <a:pt x="1103" y="860"/>
                    <a:pt x="1103" y="860"/>
                    <a:pt x="1103" y="860"/>
                  </a:cubicBezTo>
                  <a:cubicBezTo>
                    <a:pt x="1103" y="858"/>
                    <a:pt x="1103" y="855"/>
                    <a:pt x="1103" y="852"/>
                  </a:cubicBezTo>
                  <a:cubicBezTo>
                    <a:pt x="1103" y="799"/>
                    <a:pt x="1060" y="756"/>
                    <a:pt x="1007" y="756"/>
                  </a:cubicBezTo>
                  <a:cubicBezTo>
                    <a:pt x="622" y="756"/>
                    <a:pt x="622" y="756"/>
                    <a:pt x="622" y="756"/>
                  </a:cubicBezTo>
                  <a:cubicBezTo>
                    <a:pt x="646" y="646"/>
                    <a:pt x="646" y="646"/>
                    <a:pt x="646" y="646"/>
                  </a:cubicBezTo>
                  <a:cubicBezTo>
                    <a:pt x="666" y="550"/>
                    <a:pt x="605" y="456"/>
                    <a:pt x="509" y="436"/>
                  </a:cubicBezTo>
                  <a:cubicBezTo>
                    <a:pt x="450" y="423"/>
                    <a:pt x="450" y="423"/>
                    <a:pt x="450" y="423"/>
                  </a:cubicBezTo>
                  <a:cubicBezTo>
                    <a:pt x="354" y="403"/>
                    <a:pt x="261" y="465"/>
                    <a:pt x="240" y="560"/>
                  </a:cubicBezTo>
                  <a:cubicBezTo>
                    <a:pt x="185" y="823"/>
                    <a:pt x="185" y="823"/>
                    <a:pt x="185" y="823"/>
                  </a:cubicBezTo>
                  <a:cubicBezTo>
                    <a:pt x="169" y="898"/>
                    <a:pt x="169" y="898"/>
                    <a:pt x="169" y="898"/>
                  </a:cubicBezTo>
                  <a:cubicBezTo>
                    <a:pt x="169" y="823"/>
                    <a:pt x="169" y="823"/>
                    <a:pt x="169" y="823"/>
                  </a:cubicBezTo>
                  <a:cubicBezTo>
                    <a:pt x="169" y="711"/>
                    <a:pt x="169" y="711"/>
                    <a:pt x="169" y="711"/>
                  </a:cubicBezTo>
                  <a:cubicBezTo>
                    <a:pt x="169" y="679"/>
                    <a:pt x="143" y="652"/>
                    <a:pt x="110" y="652"/>
                  </a:cubicBezTo>
                  <a:cubicBezTo>
                    <a:pt x="65" y="652"/>
                    <a:pt x="65" y="652"/>
                    <a:pt x="65" y="652"/>
                  </a:cubicBezTo>
                  <a:cubicBezTo>
                    <a:pt x="33" y="652"/>
                    <a:pt x="7" y="679"/>
                    <a:pt x="7" y="711"/>
                  </a:cubicBezTo>
                  <a:cubicBezTo>
                    <a:pt x="7" y="831"/>
                    <a:pt x="7" y="831"/>
                    <a:pt x="7" y="831"/>
                  </a:cubicBezTo>
                  <a:cubicBezTo>
                    <a:pt x="7" y="1129"/>
                    <a:pt x="7" y="1129"/>
                    <a:pt x="7" y="1129"/>
                  </a:cubicBezTo>
                  <a:cubicBezTo>
                    <a:pt x="7" y="1160"/>
                    <a:pt x="30" y="1185"/>
                    <a:pt x="59" y="1188"/>
                  </a:cubicBezTo>
                  <a:cubicBezTo>
                    <a:pt x="59" y="1383"/>
                    <a:pt x="59" y="1383"/>
                    <a:pt x="59" y="1383"/>
                  </a:cubicBezTo>
                  <a:cubicBezTo>
                    <a:pt x="59" y="1383"/>
                    <a:pt x="59" y="1383"/>
                    <a:pt x="59" y="1383"/>
                  </a:cubicBezTo>
                  <a:cubicBezTo>
                    <a:pt x="26" y="1383"/>
                    <a:pt x="0" y="1409"/>
                    <a:pt x="0" y="1442"/>
                  </a:cubicBezTo>
                  <a:close/>
                  <a:moveTo>
                    <a:pt x="117" y="1332"/>
                  </a:moveTo>
                  <a:cubicBezTo>
                    <a:pt x="129" y="1354"/>
                    <a:pt x="148" y="1372"/>
                    <a:pt x="171" y="1383"/>
                  </a:cubicBezTo>
                  <a:cubicBezTo>
                    <a:pt x="117" y="1383"/>
                    <a:pt x="117" y="1383"/>
                    <a:pt x="117" y="1383"/>
                  </a:cubicBezTo>
                  <a:lnTo>
                    <a:pt x="117" y="1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grpSp>
          <p:nvGrpSpPr>
            <p:cNvPr id="590" name="Group 1144">
              <a:extLst>
                <a:ext uri="{FF2B5EF4-FFF2-40B4-BE49-F238E27FC236}">
                  <a16:creationId xmlns:a16="http://schemas.microsoft.com/office/drawing/2014/main" xmlns="" id="{3C7E5B7A-39E1-4BF3-8C0B-C67ED6F05634}"/>
                </a:ext>
              </a:extLst>
            </p:cNvPr>
            <p:cNvGrpSpPr/>
            <p:nvPr/>
          </p:nvGrpSpPr>
          <p:grpSpPr>
            <a:xfrm>
              <a:off x="18570562" y="4596581"/>
              <a:ext cx="1760242" cy="1951574"/>
              <a:chOff x="4710966" y="2872732"/>
              <a:chExt cx="1107423" cy="876959"/>
            </a:xfrm>
          </p:grpSpPr>
          <p:sp>
            <p:nvSpPr>
              <p:cNvPr id="591" name="Rectangle 1145">
                <a:extLst>
                  <a:ext uri="{FF2B5EF4-FFF2-40B4-BE49-F238E27FC236}">
                    <a16:creationId xmlns:a16="http://schemas.microsoft.com/office/drawing/2014/main" xmlns="" id="{C92ABC55-D1BA-44FB-8350-C1E7FC233228}"/>
                  </a:ext>
                </a:extLst>
              </p:cNvPr>
              <p:cNvSpPr/>
              <p:nvPr/>
            </p:nvSpPr>
            <p:spPr bwMode="gray">
              <a:xfrm>
                <a:off x="4710966" y="2872732"/>
                <a:ext cx="1102122" cy="108000"/>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92" name="Rectangle 1146">
                <a:extLst>
                  <a:ext uri="{FF2B5EF4-FFF2-40B4-BE49-F238E27FC236}">
                    <a16:creationId xmlns:a16="http://schemas.microsoft.com/office/drawing/2014/main" xmlns="" id="{CC86E391-E445-461D-807A-E3B846E3512A}"/>
                  </a:ext>
                </a:extLst>
              </p:cNvPr>
              <p:cNvSpPr/>
              <p:nvPr/>
            </p:nvSpPr>
            <p:spPr bwMode="gray">
              <a:xfrm>
                <a:off x="4999239" y="3605690"/>
                <a:ext cx="819150" cy="144000"/>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93" name="Rectangle 1147">
                <a:extLst>
                  <a:ext uri="{FF2B5EF4-FFF2-40B4-BE49-F238E27FC236}">
                    <a16:creationId xmlns:a16="http://schemas.microsoft.com/office/drawing/2014/main" xmlns="" id="{4182D3BB-482E-4C72-9E55-7729131C6613}"/>
                  </a:ext>
                </a:extLst>
              </p:cNvPr>
              <p:cNvSpPr/>
              <p:nvPr/>
            </p:nvSpPr>
            <p:spPr bwMode="gray">
              <a:xfrm>
                <a:off x="5340228" y="2875857"/>
                <a:ext cx="267521" cy="873834"/>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sp>
        <p:nvSpPr>
          <p:cNvPr id="594" name="Flowchart: Process 84">
            <a:extLst>
              <a:ext uri="{FF2B5EF4-FFF2-40B4-BE49-F238E27FC236}">
                <a16:creationId xmlns:a16="http://schemas.microsoft.com/office/drawing/2014/main" xmlns="" id="{36F4D9FF-0427-42AF-9308-AE3F80FADDA4}"/>
              </a:ext>
            </a:extLst>
          </p:cNvPr>
          <p:cNvSpPr/>
          <p:nvPr/>
        </p:nvSpPr>
        <p:spPr bwMode="gray">
          <a:xfrm>
            <a:off x="6426147" y="4420232"/>
            <a:ext cx="1742097" cy="26665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864 w 11864"/>
              <a:gd name="connsiteY0" fmla="*/ 0 h 10000"/>
              <a:gd name="connsiteX1" fmla="*/ 11864 w 11864"/>
              <a:gd name="connsiteY1" fmla="*/ 0 h 10000"/>
              <a:gd name="connsiteX2" fmla="*/ 11864 w 11864"/>
              <a:gd name="connsiteY2" fmla="*/ 10000 h 10000"/>
              <a:gd name="connsiteX3" fmla="*/ 0 w 11864"/>
              <a:gd name="connsiteY3" fmla="*/ 10000 h 10000"/>
              <a:gd name="connsiteX4" fmla="*/ 1864 w 11864"/>
              <a:gd name="connsiteY4" fmla="*/ 0 h 10000"/>
              <a:gd name="connsiteX0" fmla="*/ 1864 w 11864"/>
              <a:gd name="connsiteY0" fmla="*/ 0 h 10000"/>
              <a:gd name="connsiteX1" fmla="*/ 11864 w 11864"/>
              <a:gd name="connsiteY1" fmla="*/ 0 h 10000"/>
              <a:gd name="connsiteX2" fmla="*/ 9927 w 11864"/>
              <a:gd name="connsiteY2" fmla="*/ 10000 h 10000"/>
              <a:gd name="connsiteX3" fmla="*/ 0 w 11864"/>
              <a:gd name="connsiteY3" fmla="*/ 10000 h 10000"/>
              <a:gd name="connsiteX4" fmla="*/ 1864 w 11864"/>
              <a:gd name="connsiteY4" fmla="*/ 0 h 10000"/>
              <a:gd name="connsiteX0" fmla="*/ 2403 w 11864"/>
              <a:gd name="connsiteY0" fmla="*/ 31 h 10000"/>
              <a:gd name="connsiteX1" fmla="*/ 11864 w 11864"/>
              <a:gd name="connsiteY1" fmla="*/ 0 h 10000"/>
              <a:gd name="connsiteX2" fmla="*/ 9927 w 11864"/>
              <a:gd name="connsiteY2" fmla="*/ 10000 h 10000"/>
              <a:gd name="connsiteX3" fmla="*/ 0 w 11864"/>
              <a:gd name="connsiteY3" fmla="*/ 10000 h 10000"/>
              <a:gd name="connsiteX4" fmla="*/ 2403 w 11864"/>
              <a:gd name="connsiteY4" fmla="*/ 31 h 10000"/>
              <a:gd name="connsiteX0" fmla="*/ 3757 w 13218"/>
              <a:gd name="connsiteY0" fmla="*/ 31 h 10031"/>
              <a:gd name="connsiteX1" fmla="*/ 13218 w 13218"/>
              <a:gd name="connsiteY1" fmla="*/ 0 h 10031"/>
              <a:gd name="connsiteX2" fmla="*/ 11281 w 13218"/>
              <a:gd name="connsiteY2" fmla="*/ 10000 h 10031"/>
              <a:gd name="connsiteX3" fmla="*/ 0 w 13218"/>
              <a:gd name="connsiteY3" fmla="*/ 10031 h 10031"/>
              <a:gd name="connsiteX4" fmla="*/ 3757 w 13218"/>
              <a:gd name="connsiteY4" fmla="*/ 31 h 10031"/>
              <a:gd name="connsiteX0" fmla="*/ 3757 w 13218"/>
              <a:gd name="connsiteY0" fmla="*/ 31 h 10031"/>
              <a:gd name="connsiteX1" fmla="*/ 13218 w 13218"/>
              <a:gd name="connsiteY1" fmla="*/ 0 h 10031"/>
              <a:gd name="connsiteX2" fmla="*/ 9009 w 13218"/>
              <a:gd name="connsiteY2" fmla="*/ 9969 h 10031"/>
              <a:gd name="connsiteX3" fmla="*/ 0 w 13218"/>
              <a:gd name="connsiteY3" fmla="*/ 10031 h 10031"/>
              <a:gd name="connsiteX4" fmla="*/ 3757 w 13218"/>
              <a:gd name="connsiteY4" fmla="*/ 31 h 10031"/>
              <a:gd name="connsiteX0" fmla="*/ 2519 w 11980"/>
              <a:gd name="connsiteY0" fmla="*/ 31 h 10084"/>
              <a:gd name="connsiteX1" fmla="*/ 11980 w 11980"/>
              <a:gd name="connsiteY1" fmla="*/ 0 h 10084"/>
              <a:gd name="connsiteX2" fmla="*/ 7771 w 11980"/>
              <a:gd name="connsiteY2" fmla="*/ 9969 h 10084"/>
              <a:gd name="connsiteX3" fmla="*/ 0 w 11980"/>
              <a:gd name="connsiteY3" fmla="*/ 10084 h 10084"/>
              <a:gd name="connsiteX4" fmla="*/ 2519 w 11980"/>
              <a:gd name="connsiteY4" fmla="*/ 31 h 10084"/>
              <a:gd name="connsiteX0" fmla="*/ 2519 w 10640"/>
              <a:gd name="connsiteY0" fmla="*/ 0 h 10053"/>
              <a:gd name="connsiteX1" fmla="*/ 10640 w 10640"/>
              <a:gd name="connsiteY1" fmla="*/ 22 h 10053"/>
              <a:gd name="connsiteX2" fmla="*/ 7771 w 10640"/>
              <a:gd name="connsiteY2" fmla="*/ 9938 h 10053"/>
              <a:gd name="connsiteX3" fmla="*/ 0 w 10640"/>
              <a:gd name="connsiteY3" fmla="*/ 10053 h 10053"/>
              <a:gd name="connsiteX4" fmla="*/ 2519 w 10640"/>
              <a:gd name="connsiteY4" fmla="*/ 0 h 10053"/>
              <a:gd name="connsiteX0" fmla="*/ 2678 w 10799"/>
              <a:gd name="connsiteY0" fmla="*/ 0 h 9938"/>
              <a:gd name="connsiteX1" fmla="*/ 10799 w 10799"/>
              <a:gd name="connsiteY1" fmla="*/ 22 h 9938"/>
              <a:gd name="connsiteX2" fmla="*/ 7930 w 10799"/>
              <a:gd name="connsiteY2" fmla="*/ 9938 h 9938"/>
              <a:gd name="connsiteX3" fmla="*/ 0 w 10799"/>
              <a:gd name="connsiteY3" fmla="*/ 9886 h 9938"/>
              <a:gd name="connsiteX4" fmla="*/ 2678 w 10799"/>
              <a:gd name="connsiteY4" fmla="*/ 0 h 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9" h="9938">
                <a:moveTo>
                  <a:pt x="2678" y="0"/>
                </a:moveTo>
                <a:lnTo>
                  <a:pt x="10799" y="22"/>
                </a:lnTo>
                <a:lnTo>
                  <a:pt x="7930" y="9938"/>
                </a:lnTo>
                <a:lnTo>
                  <a:pt x="0" y="9886"/>
                </a:lnTo>
                <a:lnTo>
                  <a:pt x="2678" y="0"/>
                </a:lnTo>
                <a:close/>
              </a:path>
            </a:pathLst>
          </a:custGeom>
          <a:solidFill>
            <a:schemeClr val="bg1">
              <a:lumMod val="75000"/>
            </a:schemeClr>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595" name="Group 1126">
            <a:extLst>
              <a:ext uri="{FF2B5EF4-FFF2-40B4-BE49-F238E27FC236}">
                <a16:creationId xmlns:a16="http://schemas.microsoft.com/office/drawing/2014/main" xmlns="" id="{38866A01-DB25-42A8-A432-B864EC931C8B}"/>
              </a:ext>
            </a:extLst>
          </p:cNvPr>
          <p:cNvGrpSpPr/>
          <p:nvPr/>
        </p:nvGrpSpPr>
        <p:grpSpPr>
          <a:xfrm>
            <a:off x="6988367" y="4299090"/>
            <a:ext cx="303616" cy="302178"/>
            <a:chOff x="2668020" y="5165366"/>
            <a:chExt cx="235644" cy="271709"/>
          </a:xfrm>
          <a:solidFill>
            <a:schemeClr val="tx1">
              <a:lumMod val="95000"/>
              <a:lumOff val="5000"/>
            </a:schemeClr>
          </a:solidFill>
        </p:grpSpPr>
        <p:sp>
          <p:nvSpPr>
            <p:cNvPr id="596" name="Freeform 18">
              <a:extLst>
                <a:ext uri="{FF2B5EF4-FFF2-40B4-BE49-F238E27FC236}">
                  <a16:creationId xmlns:a16="http://schemas.microsoft.com/office/drawing/2014/main" xmlns="" id="{3FF61DAC-CACE-45FD-AB34-D71FE8D05900}"/>
                </a:ext>
              </a:extLst>
            </p:cNvPr>
            <p:cNvSpPr>
              <a:spLocks noEditPoints="1"/>
            </p:cNvSpPr>
            <p:nvPr/>
          </p:nvSpPr>
          <p:spPr bwMode="auto">
            <a:xfrm>
              <a:off x="2668020" y="5195632"/>
              <a:ext cx="177219" cy="241443"/>
            </a:xfrm>
            <a:custGeom>
              <a:avLst/>
              <a:gdLst>
                <a:gd name="T0" fmla="*/ 61 w 248"/>
                <a:gd name="T1" fmla="*/ 6 h 362"/>
                <a:gd name="T2" fmla="*/ 42 w 248"/>
                <a:gd name="T3" fmla="*/ 47 h 362"/>
                <a:gd name="T4" fmla="*/ 83 w 248"/>
                <a:gd name="T5" fmla="*/ 65 h 362"/>
                <a:gd name="T6" fmla="*/ 101 w 248"/>
                <a:gd name="T7" fmla="*/ 25 h 362"/>
                <a:gd name="T8" fmla="*/ 61 w 248"/>
                <a:gd name="T9" fmla="*/ 6 h 362"/>
                <a:gd name="T10" fmla="*/ 247 w 248"/>
                <a:gd name="T11" fmla="*/ 54 h 362"/>
                <a:gd name="T12" fmla="*/ 248 w 248"/>
                <a:gd name="T13" fmla="*/ 56 h 362"/>
                <a:gd name="T14" fmla="*/ 210 w 248"/>
                <a:gd name="T15" fmla="*/ 91 h 362"/>
                <a:gd name="T16" fmla="*/ 206 w 248"/>
                <a:gd name="T17" fmla="*/ 111 h 362"/>
                <a:gd name="T18" fmla="*/ 157 w 248"/>
                <a:gd name="T19" fmla="*/ 147 h 362"/>
                <a:gd name="T20" fmla="*/ 137 w 248"/>
                <a:gd name="T21" fmla="*/ 145 h 362"/>
                <a:gd name="T22" fmla="*/ 110 w 248"/>
                <a:gd name="T23" fmla="*/ 121 h 362"/>
                <a:gd name="T24" fmla="*/ 110 w 248"/>
                <a:gd name="T25" fmla="*/ 346 h 362"/>
                <a:gd name="T26" fmla="*/ 94 w 248"/>
                <a:gd name="T27" fmla="*/ 362 h 362"/>
                <a:gd name="T28" fmla="*/ 77 w 248"/>
                <a:gd name="T29" fmla="*/ 346 h 362"/>
                <a:gd name="T30" fmla="*/ 77 w 248"/>
                <a:gd name="T31" fmla="*/ 231 h 362"/>
                <a:gd name="T32" fmla="*/ 66 w 248"/>
                <a:gd name="T33" fmla="*/ 231 h 362"/>
                <a:gd name="T34" fmla="*/ 66 w 248"/>
                <a:gd name="T35" fmla="*/ 346 h 362"/>
                <a:gd name="T36" fmla="*/ 50 w 248"/>
                <a:gd name="T37" fmla="*/ 362 h 362"/>
                <a:gd name="T38" fmla="*/ 34 w 248"/>
                <a:gd name="T39" fmla="*/ 346 h 362"/>
                <a:gd name="T40" fmla="*/ 34 w 248"/>
                <a:gd name="T41" fmla="*/ 109 h 362"/>
                <a:gd name="T42" fmla="*/ 29 w 248"/>
                <a:gd name="T43" fmla="*/ 123 h 362"/>
                <a:gd name="T44" fmla="*/ 29 w 248"/>
                <a:gd name="T45" fmla="*/ 123 h 362"/>
                <a:gd name="T46" fmla="*/ 29 w 248"/>
                <a:gd name="T47" fmla="*/ 123 h 362"/>
                <a:gd name="T48" fmla="*/ 29 w 248"/>
                <a:gd name="T49" fmla="*/ 123 h 362"/>
                <a:gd name="T50" fmla="*/ 29 w 248"/>
                <a:gd name="T51" fmla="*/ 203 h 362"/>
                <a:gd name="T52" fmla="*/ 0 w 248"/>
                <a:gd name="T53" fmla="*/ 203 h 362"/>
                <a:gd name="T54" fmla="*/ 0 w 248"/>
                <a:gd name="T55" fmla="*/ 123 h 362"/>
                <a:gd name="T56" fmla="*/ 0 w 248"/>
                <a:gd name="T57" fmla="*/ 123 h 362"/>
                <a:gd name="T58" fmla="*/ 0 w 248"/>
                <a:gd name="T59" fmla="*/ 123 h 362"/>
                <a:gd name="T60" fmla="*/ 0 w 248"/>
                <a:gd name="T61" fmla="*/ 123 h 362"/>
                <a:gd name="T62" fmla="*/ 52 w 248"/>
                <a:gd name="T63" fmla="*/ 70 h 362"/>
                <a:gd name="T64" fmla="*/ 52 w 248"/>
                <a:gd name="T65" fmla="*/ 70 h 362"/>
                <a:gd name="T66" fmla="*/ 52 w 248"/>
                <a:gd name="T67" fmla="*/ 70 h 362"/>
                <a:gd name="T68" fmla="*/ 52 w 248"/>
                <a:gd name="T69" fmla="*/ 70 h 362"/>
                <a:gd name="T70" fmla="*/ 92 w 248"/>
                <a:gd name="T71" fmla="*/ 70 h 362"/>
                <a:gd name="T72" fmla="*/ 92 w 248"/>
                <a:gd name="T73" fmla="*/ 70 h 362"/>
                <a:gd name="T74" fmla="*/ 92 w 248"/>
                <a:gd name="T75" fmla="*/ 70 h 362"/>
                <a:gd name="T76" fmla="*/ 92 w 248"/>
                <a:gd name="T77" fmla="*/ 70 h 362"/>
                <a:gd name="T78" fmla="*/ 107 w 248"/>
                <a:gd name="T79" fmla="*/ 74 h 362"/>
                <a:gd name="T80" fmla="*/ 120 w 248"/>
                <a:gd name="T81" fmla="*/ 84 h 362"/>
                <a:gd name="T82" fmla="*/ 149 w 248"/>
                <a:gd name="T83" fmla="*/ 113 h 362"/>
                <a:gd name="T84" fmla="*/ 187 w 248"/>
                <a:gd name="T85" fmla="*/ 85 h 362"/>
                <a:gd name="T86" fmla="*/ 206 w 248"/>
                <a:gd name="T87" fmla="*/ 86 h 362"/>
                <a:gd name="T88" fmla="*/ 247 w 248"/>
                <a:gd name="T89" fmla="*/ 5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362">
                  <a:moveTo>
                    <a:pt x="61" y="6"/>
                  </a:moveTo>
                  <a:cubicBezTo>
                    <a:pt x="45" y="12"/>
                    <a:pt x="36" y="30"/>
                    <a:pt x="42" y="47"/>
                  </a:cubicBezTo>
                  <a:cubicBezTo>
                    <a:pt x="48" y="63"/>
                    <a:pt x="66" y="71"/>
                    <a:pt x="83" y="65"/>
                  </a:cubicBezTo>
                  <a:cubicBezTo>
                    <a:pt x="99" y="59"/>
                    <a:pt x="107" y="41"/>
                    <a:pt x="101" y="25"/>
                  </a:cubicBezTo>
                  <a:cubicBezTo>
                    <a:pt x="95" y="8"/>
                    <a:pt x="77" y="0"/>
                    <a:pt x="61" y="6"/>
                  </a:cubicBezTo>
                  <a:close/>
                  <a:moveTo>
                    <a:pt x="247" y="54"/>
                  </a:moveTo>
                  <a:cubicBezTo>
                    <a:pt x="248" y="56"/>
                    <a:pt x="248" y="56"/>
                    <a:pt x="248" y="56"/>
                  </a:cubicBezTo>
                  <a:cubicBezTo>
                    <a:pt x="210" y="91"/>
                    <a:pt x="210" y="91"/>
                    <a:pt x="210" y="91"/>
                  </a:cubicBezTo>
                  <a:cubicBezTo>
                    <a:pt x="214" y="97"/>
                    <a:pt x="213" y="105"/>
                    <a:pt x="206" y="111"/>
                  </a:cubicBezTo>
                  <a:cubicBezTo>
                    <a:pt x="157" y="147"/>
                    <a:pt x="157" y="147"/>
                    <a:pt x="157" y="147"/>
                  </a:cubicBezTo>
                  <a:cubicBezTo>
                    <a:pt x="151" y="151"/>
                    <a:pt x="142" y="151"/>
                    <a:pt x="137" y="145"/>
                  </a:cubicBezTo>
                  <a:cubicBezTo>
                    <a:pt x="128" y="137"/>
                    <a:pt x="119" y="129"/>
                    <a:pt x="110" y="121"/>
                  </a:cubicBezTo>
                  <a:cubicBezTo>
                    <a:pt x="110" y="346"/>
                    <a:pt x="110" y="346"/>
                    <a:pt x="110" y="346"/>
                  </a:cubicBezTo>
                  <a:cubicBezTo>
                    <a:pt x="110" y="355"/>
                    <a:pt x="103" y="362"/>
                    <a:pt x="94" y="362"/>
                  </a:cubicBezTo>
                  <a:cubicBezTo>
                    <a:pt x="85" y="362"/>
                    <a:pt x="77" y="355"/>
                    <a:pt x="77" y="346"/>
                  </a:cubicBezTo>
                  <a:cubicBezTo>
                    <a:pt x="77" y="231"/>
                    <a:pt x="77" y="231"/>
                    <a:pt x="77" y="231"/>
                  </a:cubicBezTo>
                  <a:cubicBezTo>
                    <a:pt x="66" y="231"/>
                    <a:pt x="66" y="231"/>
                    <a:pt x="66" y="231"/>
                  </a:cubicBezTo>
                  <a:cubicBezTo>
                    <a:pt x="66" y="346"/>
                    <a:pt x="66" y="346"/>
                    <a:pt x="66" y="346"/>
                  </a:cubicBezTo>
                  <a:cubicBezTo>
                    <a:pt x="66" y="355"/>
                    <a:pt x="59" y="362"/>
                    <a:pt x="50" y="362"/>
                  </a:cubicBezTo>
                  <a:cubicBezTo>
                    <a:pt x="41" y="362"/>
                    <a:pt x="34" y="355"/>
                    <a:pt x="34" y="346"/>
                  </a:cubicBezTo>
                  <a:cubicBezTo>
                    <a:pt x="34" y="109"/>
                    <a:pt x="34" y="109"/>
                    <a:pt x="34" y="109"/>
                  </a:cubicBezTo>
                  <a:cubicBezTo>
                    <a:pt x="31" y="113"/>
                    <a:pt x="29" y="118"/>
                    <a:pt x="29" y="123"/>
                  </a:cubicBezTo>
                  <a:cubicBezTo>
                    <a:pt x="29" y="123"/>
                    <a:pt x="29" y="123"/>
                    <a:pt x="29" y="123"/>
                  </a:cubicBezTo>
                  <a:cubicBezTo>
                    <a:pt x="29" y="123"/>
                    <a:pt x="29" y="123"/>
                    <a:pt x="29" y="123"/>
                  </a:cubicBezTo>
                  <a:cubicBezTo>
                    <a:pt x="29" y="123"/>
                    <a:pt x="29" y="123"/>
                    <a:pt x="29" y="123"/>
                  </a:cubicBezTo>
                  <a:cubicBezTo>
                    <a:pt x="29" y="203"/>
                    <a:pt x="29" y="203"/>
                    <a:pt x="29" y="203"/>
                  </a:cubicBezTo>
                  <a:cubicBezTo>
                    <a:pt x="29" y="222"/>
                    <a:pt x="0" y="222"/>
                    <a:pt x="0" y="203"/>
                  </a:cubicBezTo>
                  <a:cubicBezTo>
                    <a:pt x="0" y="123"/>
                    <a:pt x="0" y="123"/>
                    <a:pt x="0" y="123"/>
                  </a:cubicBezTo>
                  <a:cubicBezTo>
                    <a:pt x="0" y="123"/>
                    <a:pt x="0" y="123"/>
                    <a:pt x="0" y="123"/>
                  </a:cubicBezTo>
                  <a:cubicBezTo>
                    <a:pt x="0" y="123"/>
                    <a:pt x="0" y="123"/>
                    <a:pt x="0" y="123"/>
                  </a:cubicBezTo>
                  <a:cubicBezTo>
                    <a:pt x="0" y="123"/>
                    <a:pt x="0" y="123"/>
                    <a:pt x="0" y="123"/>
                  </a:cubicBezTo>
                  <a:cubicBezTo>
                    <a:pt x="0" y="95"/>
                    <a:pt x="23" y="70"/>
                    <a:pt x="52" y="70"/>
                  </a:cubicBezTo>
                  <a:cubicBezTo>
                    <a:pt x="52" y="70"/>
                    <a:pt x="52" y="70"/>
                    <a:pt x="52" y="70"/>
                  </a:cubicBezTo>
                  <a:cubicBezTo>
                    <a:pt x="52" y="70"/>
                    <a:pt x="52" y="70"/>
                    <a:pt x="52" y="70"/>
                  </a:cubicBezTo>
                  <a:cubicBezTo>
                    <a:pt x="52" y="70"/>
                    <a:pt x="52" y="70"/>
                    <a:pt x="52" y="70"/>
                  </a:cubicBezTo>
                  <a:cubicBezTo>
                    <a:pt x="92" y="70"/>
                    <a:pt x="92" y="70"/>
                    <a:pt x="92" y="70"/>
                  </a:cubicBezTo>
                  <a:cubicBezTo>
                    <a:pt x="92" y="70"/>
                    <a:pt x="92" y="70"/>
                    <a:pt x="92" y="70"/>
                  </a:cubicBezTo>
                  <a:cubicBezTo>
                    <a:pt x="92" y="70"/>
                    <a:pt x="92" y="70"/>
                    <a:pt x="92" y="70"/>
                  </a:cubicBezTo>
                  <a:cubicBezTo>
                    <a:pt x="92" y="70"/>
                    <a:pt x="92" y="70"/>
                    <a:pt x="92" y="70"/>
                  </a:cubicBezTo>
                  <a:cubicBezTo>
                    <a:pt x="98" y="70"/>
                    <a:pt x="103" y="72"/>
                    <a:pt x="107" y="74"/>
                  </a:cubicBezTo>
                  <a:cubicBezTo>
                    <a:pt x="112" y="76"/>
                    <a:pt x="115" y="80"/>
                    <a:pt x="120" y="84"/>
                  </a:cubicBezTo>
                  <a:cubicBezTo>
                    <a:pt x="149" y="113"/>
                    <a:pt x="149" y="113"/>
                    <a:pt x="149" y="113"/>
                  </a:cubicBezTo>
                  <a:cubicBezTo>
                    <a:pt x="187" y="85"/>
                    <a:pt x="187" y="85"/>
                    <a:pt x="187" y="85"/>
                  </a:cubicBezTo>
                  <a:cubicBezTo>
                    <a:pt x="194" y="80"/>
                    <a:pt x="201" y="81"/>
                    <a:pt x="206" y="86"/>
                  </a:cubicBezTo>
                  <a:lnTo>
                    <a:pt x="247"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sp>
          <p:nvSpPr>
            <p:cNvPr id="597" name="Freeform 24">
              <a:extLst>
                <a:ext uri="{FF2B5EF4-FFF2-40B4-BE49-F238E27FC236}">
                  <a16:creationId xmlns:a16="http://schemas.microsoft.com/office/drawing/2014/main" xmlns="" id="{F59789E1-E83A-4EF4-AF62-9A00B3E68D7A}"/>
                </a:ext>
              </a:extLst>
            </p:cNvPr>
            <p:cNvSpPr>
              <a:spLocks noEditPoints="1"/>
            </p:cNvSpPr>
            <p:nvPr/>
          </p:nvSpPr>
          <p:spPr bwMode="auto">
            <a:xfrm rot="19871279">
              <a:off x="2767333" y="5165366"/>
              <a:ext cx="136331" cy="110152"/>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grpSp>
      <p:grpSp>
        <p:nvGrpSpPr>
          <p:cNvPr id="598" name="Group 1133">
            <a:extLst>
              <a:ext uri="{FF2B5EF4-FFF2-40B4-BE49-F238E27FC236}">
                <a16:creationId xmlns:a16="http://schemas.microsoft.com/office/drawing/2014/main" xmlns="" id="{72E822E8-8861-4BAC-9F1D-D422F6AADA4C}"/>
              </a:ext>
            </a:extLst>
          </p:cNvPr>
          <p:cNvGrpSpPr/>
          <p:nvPr/>
        </p:nvGrpSpPr>
        <p:grpSpPr>
          <a:xfrm>
            <a:off x="7229111" y="4379110"/>
            <a:ext cx="303616" cy="302178"/>
            <a:chOff x="2668020" y="5165366"/>
            <a:chExt cx="235644" cy="271709"/>
          </a:xfrm>
          <a:solidFill>
            <a:schemeClr val="tx1">
              <a:lumMod val="95000"/>
              <a:lumOff val="5000"/>
            </a:schemeClr>
          </a:solidFill>
        </p:grpSpPr>
        <p:sp>
          <p:nvSpPr>
            <p:cNvPr id="599" name="Freeform 18">
              <a:extLst>
                <a:ext uri="{FF2B5EF4-FFF2-40B4-BE49-F238E27FC236}">
                  <a16:creationId xmlns:a16="http://schemas.microsoft.com/office/drawing/2014/main" xmlns="" id="{1DE88C6C-D4E2-4E43-BC04-7415C344893B}"/>
                </a:ext>
              </a:extLst>
            </p:cNvPr>
            <p:cNvSpPr>
              <a:spLocks noEditPoints="1"/>
            </p:cNvSpPr>
            <p:nvPr/>
          </p:nvSpPr>
          <p:spPr bwMode="auto">
            <a:xfrm>
              <a:off x="2668020" y="5195632"/>
              <a:ext cx="177219" cy="241443"/>
            </a:xfrm>
            <a:custGeom>
              <a:avLst/>
              <a:gdLst>
                <a:gd name="T0" fmla="*/ 61 w 248"/>
                <a:gd name="T1" fmla="*/ 6 h 362"/>
                <a:gd name="T2" fmla="*/ 42 w 248"/>
                <a:gd name="T3" fmla="*/ 47 h 362"/>
                <a:gd name="T4" fmla="*/ 83 w 248"/>
                <a:gd name="T5" fmla="*/ 65 h 362"/>
                <a:gd name="T6" fmla="*/ 101 w 248"/>
                <a:gd name="T7" fmla="*/ 25 h 362"/>
                <a:gd name="T8" fmla="*/ 61 w 248"/>
                <a:gd name="T9" fmla="*/ 6 h 362"/>
                <a:gd name="T10" fmla="*/ 247 w 248"/>
                <a:gd name="T11" fmla="*/ 54 h 362"/>
                <a:gd name="T12" fmla="*/ 248 w 248"/>
                <a:gd name="T13" fmla="*/ 56 h 362"/>
                <a:gd name="T14" fmla="*/ 210 w 248"/>
                <a:gd name="T15" fmla="*/ 91 h 362"/>
                <a:gd name="T16" fmla="*/ 206 w 248"/>
                <a:gd name="T17" fmla="*/ 111 h 362"/>
                <a:gd name="T18" fmla="*/ 157 w 248"/>
                <a:gd name="T19" fmla="*/ 147 h 362"/>
                <a:gd name="T20" fmla="*/ 137 w 248"/>
                <a:gd name="T21" fmla="*/ 145 h 362"/>
                <a:gd name="T22" fmla="*/ 110 w 248"/>
                <a:gd name="T23" fmla="*/ 121 h 362"/>
                <a:gd name="T24" fmla="*/ 110 w 248"/>
                <a:gd name="T25" fmla="*/ 346 h 362"/>
                <a:gd name="T26" fmla="*/ 94 w 248"/>
                <a:gd name="T27" fmla="*/ 362 h 362"/>
                <a:gd name="T28" fmla="*/ 77 w 248"/>
                <a:gd name="T29" fmla="*/ 346 h 362"/>
                <a:gd name="T30" fmla="*/ 77 w 248"/>
                <a:gd name="T31" fmla="*/ 231 h 362"/>
                <a:gd name="T32" fmla="*/ 66 w 248"/>
                <a:gd name="T33" fmla="*/ 231 h 362"/>
                <a:gd name="T34" fmla="*/ 66 w 248"/>
                <a:gd name="T35" fmla="*/ 346 h 362"/>
                <a:gd name="T36" fmla="*/ 50 w 248"/>
                <a:gd name="T37" fmla="*/ 362 h 362"/>
                <a:gd name="T38" fmla="*/ 34 w 248"/>
                <a:gd name="T39" fmla="*/ 346 h 362"/>
                <a:gd name="T40" fmla="*/ 34 w 248"/>
                <a:gd name="T41" fmla="*/ 109 h 362"/>
                <a:gd name="T42" fmla="*/ 29 w 248"/>
                <a:gd name="T43" fmla="*/ 123 h 362"/>
                <a:gd name="T44" fmla="*/ 29 w 248"/>
                <a:gd name="T45" fmla="*/ 123 h 362"/>
                <a:gd name="T46" fmla="*/ 29 w 248"/>
                <a:gd name="T47" fmla="*/ 123 h 362"/>
                <a:gd name="T48" fmla="*/ 29 w 248"/>
                <a:gd name="T49" fmla="*/ 123 h 362"/>
                <a:gd name="T50" fmla="*/ 29 w 248"/>
                <a:gd name="T51" fmla="*/ 203 h 362"/>
                <a:gd name="T52" fmla="*/ 0 w 248"/>
                <a:gd name="T53" fmla="*/ 203 h 362"/>
                <a:gd name="T54" fmla="*/ 0 w 248"/>
                <a:gd name="T55" fmla="*/ 123 h 362"/>
                <a:gd name="T56" fmla="*/ 0 w 248"/>
                <a:gd name="T57" fmla="*/ 123 h 362"/>
                <a:gd name="T58" fmla="*/ 0 w 248"/>
                <a:gd name="T59" fmla="*/ 123 h 362"/>
                <a:gd name="T60" fmla="*/ 0 w 248"/>
                <a:gd name="T61" fmla="*/ 123 h 362"/>
                <a:gd name="T62" fmla="*/ 52 w 248"/>
                <a:gd name="T63" fmla="*/ 70 h 362"/>
                <a:gd name="T64" fmla="*/ 52 w 248"/>
                <a:gd name="T65" fmla="*/ 70 h 362"/>
                <a:gd name="T66" fmla="*/ 52 w 248"/>
                <a:gd name="T67" fmla="*/ 70 h 362"/>
                <a:gd name="T68" fmla="*/ 52 w 248"/>
                <a:gd name="T69" fmla="*/ 70 h 362"/>
                <a:gd name="T70" fmla="*/ 92 w 248"/>
                <a:gd name="T71" fmla="*/ 70 h 362"/>
                <a:gd name="T72" fmla="*/ 92 w 248"/>
                <a:gd name="T73" fmla="*/ 70 h 362"/>
                <a:gd name="T74" fmla="*/ 92 w 248"/>
                <a:gd name="T75" fmla="*/ 70 h 362"/>
                <a:gd name="T76" fmla="*/ 92 w 248"/>
                <a:gd name="T77" fmla="*/ 70 h 362"/>
                <a:gd name="T78" fmla="*/ 107 w 248"/>
                <a:gd name="T79" fmla="*/ 74 h 362"/>
                <a:gd name="T80" fmla="*/ 120 w 248"/>
                <a:gd name="T81" fmla="*/ 84 h 362"/>
                <a:gd name="T82" fmla="*/ 149 w 248"/>
                <a:gd name="T83" fmla="*/ 113 h 362"/>
                <a:gd name="T84" fmla="*/ 187 w 248"/>
                <a:gd name="T85" fmla="*/ 85 h 362"/>
                <a:gd name="T86" fmla="*/ 206 w 248"/>
                <a:gd name="T87" fmla="*/ 86 h 362"/>
                <a:gd name="T88" fmla="*/ 247 w 248"/>
                <a:gd name="T89" fmla="*/ 5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362">
                  <a:moveTo>
                    <a:pt x="61" y="6"/>
                  </a:moveTo>
                  <a:cubicBezTo>
                    <a:pt x="45" y="12"/>
                    <a:pt x="36" y="30"/>
                    <a:pt x="42" y="47"/>
                  </a:cubicBezTo>
                  <a:cubicBezTo>
                    <a:pt x="48" y="63"/>
                    <a:pt x="66" y="71"/>
                    <a:pt x="83" y="65"/>
                  </a:cubicBezTo>
                  <a:cubicBezTo>
                    <a:pt x="99" y="59"/>
                    <a:pt x="107" y="41"/>
                    <a:pt x="101" y="25"/>
                  </a:cubicBezTo>
                  <a:cubicBezTo>
                    <a:pt x="95" y="8"/>
                    <a:pt x="77" y="0"/>
                    <a:pt x="61" y="6"/>
                  </a:cubicBezTo>
                  <a:close/>
                  <a:moveTo>
                    <a:pt x="247" y="54"/>
                  </a:moveTo>
                  <a:cubicBezTo>
                    <a:pt x="248" y="56"/>
                    <a:pt x="248" y="56"/>
                    <a:pt x="248" y="56"/>
                  </a:cubicBezTo>
                  <a:cubicBezTo>
                    <a:pt x="210" y="91"/>
                    <a:pt x="210" y="91"/>
                    <a:pt x="210" y="91"/>
                  </a:cubicBezTo>
                  <a:cubicBezTo>
                    <a:pt x="214" y="97"/>
                    <a:pt x="213" y="105"/>
                    <a:pt x="206" y="111"/>
                  </a:cubicBezTo>
                  <a:cubicBezTo>
                    <a:pt x="157" y="147"/>
                    <a:pt x="157" y="147"/>
                    <a:pt x="157" y="147"/>
                  </a:cubicBezTo>
                  <a:cubicBezTo>
                    <a:pt x="151" y="151"/>
                    <a:pt x="142" y="151"/>
                    <a:pt x="137" y="145"/>
                  </a:cubicBezTo>
                  <a:cubicBezTo>
                    <a:pt x="128" y="137"/>
                    <a:pt x="119" y="129"/>
                    <a:pt x="110" y="121"/>
                  </a:cubicBezTo>
                  <a:cubicBezTo>
                    <a:pt x="110" y="346"/>
                    <a:pt x="110" y="346"/>
                    <a:pt x="110" y="346"/>
                  </a:cubicBezTo>
                  <a:cubicBezTo>
                    <a:pt x="110" y="355"/>
                    <a:pt x="103" y="362"/>
                    <a:pt x="94" y="362"/>
                  </a:cubicBezTo>
                  <a:cubicBezTo>
                    <a:pt x="85" y="362"/>
                    <a:pt x="77" y="355"/>
                    <a:pt x="77" y="346"/>
                  </a:cubicBezTo>
                  <a:cubicBezTo>
                    <a:pt x="77" y="231"/>
                    <a:pt x="77" y="231"/>
                    <a:pt x="77" y="231"/>
                  </a:cubicBezTo>
                  <a:cubicBezTo>
                    <a:pt x="66" y="231"/>
                    <a:pt x="66" y="231"/>
                    <a:pt x="66" y="231"/>
                  </a:cubicBezTo>
                  <a:cubicBezTo>
                    <a:pt x="66" y="346"/>
                    <a:pt x="66" y="346"/>
                    <a:pt x="66" y="346"/>
                  </a:cubicBezTo>
                  <a:cubicBezTo>
                    <a:pt x="66" y="355"/>
                    <a:pt x="59" y="362"/>
                    <a:pt x="50" y="362"/>
                  </a:cubicBezTo>
                  <a:cubicBezTo>
                    <a:pt x="41" y="362"/>
                    <a:pt x="34" y="355"/>
                    <a:pt x="34" y="346"/>
                  </a:cubicBezTo>
                  <a:cubicBezTo>
                    <a:pt x="34" y="109"/>
                    <a:pt x="34" y="109"/>
                    <a:pt x="34" y="109"/>
                  </a:cubicBezTo>
                  <a:cubicBezTo>
                    <a:pt x="31" y="113"/>
                    <a:pt x="29" y="118"/>
                    <a:pt x="29" y="123"/>
                  </a:cubicBezTo>
                  <a:cubicBezTo>
                    <a:pt x="29" y="123"/>
                    <a:pt x="29" y="123"/>
                    <a:pt x="29" y="123"/>
                  </a:cubicBezTo>
                  <a:cubicBezTo>
                    <a:pt x="29" y="123"/>
                    <a:pt x="29" y="123"/>
                    <a:pt x="29" y="123"/>
                  </a:cubicBezTo>
                  <a:cubicBezTo>
                    <a:pt x="29" y="123"/>
                    <a:pt x="29" y="123"/>
                    <a:pt x="29" y="123"/>
                  </a:cubicBezTo>
                  <a:cubicBezTo>
                    <a:pt x="29" y="203"/>
                    <a:pt x="29" y="203"/>
                    <a:pt x="29" y="203"/>
                  </a:cubicBezTo>
                  <a:cubicBezTo>
                    <a:pt x="29" y="222"/>
                    <a:pt x="0" y="222"/>
                    <a:pt x="0" y="203"/>
                  </a:cubicBezTo>
                  <a:cubicBezTo>
                    <a:pt x="0" y="123"/>
                    <a:pt x="0" y="123"/>
                    <a:pt x="0" y="123"/>
                  </a:cubicBezTo>
                  <a:cubicBezTo>
                    <a:pt x="0" y="123"/>
                    <a:pt x="0" y="123"/>
                    <a:pt x="0" y="123"/>
                  </a:cubicBezTo>
                  <a:cubicBezTo>
                    <a:pt x="0" y="123"/>
                    <a:pt x="0" y="123"/>
                    <a:pt x="0" y="123"/>
                  </a:cubicBezTo>
                  <a:cubicBezTo>
                    <a:pt x="0" y="123"/>
                    <a:pt x="0" y="123"/>
                    <a:pt x="0" y="123"/>
                  </a:cubicBezTo>
                  <a:cubicBezTo>
                    <a:pt x="0" y="95"/>
                    <a:pt x="23" y="70"/>
                    <a:pt x="52" y="70"/>
                  </a:cubicBezTo>
                  <a:cubicBezTo>
                    <a:pt x="52" y="70"/>
                    <a:pt x="52" y="70"/>
                    <a:pt x="52" y="70"/>
                  </a:cubicBezTo>
                  <a:cubicBezTo>
                    <a:pt x="52" y="70"/>
                    <a:pt x="52" y="70"/>
                    <a:pt x="52" y="70"/>
                  </a:cubicBezTo>
                  <a:cubicBezTo>
                    <a:pt x="52" y="70"/>
                    <a:pt x="52" y="70"/>
                    <a:pt x="52" y="70"/>
                  </a:cubicBezTo>
                  <a:cubicBezTo>
                    <a:pt x="92" y="70"/>
                    <a:pt x="92" y="70"/>
                    <a:pt x="92" y="70"/>
                  </a:cubicBezTo>
                  <a:cubicBezTo>
                    <a:pt x="92" y="70"/>
                    <a:pt x="92" y="70"/>
                    <a:pt x="92" y="70"/>
                  </a:cubicBezTo>
                  <a:cubicBezTo>
                    <a:pt x="92" y="70"/>
                    <a:pt x="92" y="70"/>
                    <a:pt x="92" y="70"/>
                  </a:cubicBezTo>
                  <a:cubicBezTo>
                    <a:pt x="92" y="70"/>
                    <a:pt x="92" y="70"/>
                    <a:pt x="92" y="70"/>
                  </a:cubicBezTo>
                  <a:cubicBezTo>
                    <a:pt x="98" y="70"/>
                    <a:pt x="103" y="72"/>
                    <a:pt x="107" y="74"/>
                  </a:cubicBezTo>
                  <a:cubicBezTo>
                    <a:pt x="112" y="76"/>
                    <a:pt x="115" y="80"/>
                    <a:pt x="120" y="84"/>
                  </a:cubicBezTo>
                  <a:cubicBezTo>
                    <a:pt x="149" y="113"/>
                    <a:pt x="149" y="113"/>
                    <a:pt x="149" y="113"/>
                  </a:cubicBezTo>
                  <a:cubicBezTo>
                    <a:pt x="187" y="85"/>
                    <a:pt x="187" y="85"/>
                    <a:pt x="187" y="85"/>
                  </a:cubicBezTo>
                  <a:cubicBezTo>
                    <a:pt x="194" y="80"/>
                    <a:pt x="201" y="81"/>
                    <a:pt x="206" y="86"/>
                  </a:cubicBezTo>
                  <a:lnTo>
                    <a:pt x="247" y="5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sp>
          <p:nvSpPr>
            <p:cNvPr id="600" name="Freeform 24">
              <a:extLst>
                <a:ext uri="{FF2B5EF4-FFF2-40B4-BE49-F238E27FC236}">
                  <a16:creationId xmlns:a16="http://schemas.microsoft.com/office/drawing/2014/main" xmlns="" id="{E9C3A109-45B6-4ED8-94B8-7B96AD412515}"/>
                </a:ext>
              </a:extLst>
            </p:cNvPr>
            <p:cNvSpPr>
              <a:spLocks noEditPoints="1"/>
            </p:cNvSpPr>
            <p:nvPr/>
          </p:nvSpPr>
          <p:spPr bwMode="auto">
            <a:xfrm rot="19871279">
              <a:off x="2767333" y="5165366"/>
              <a:ext cx="136331" cy="110152"/>
            </a:xfrm>
            <a:custGeom>
              <a:avLst/>
              <a:gdLst>
                <a:gd name="T0" fmla="*/ 117 w 122"/>
                <a:gd name="T1" fmla="*/ 17 h 121"/>
                <a:gd name="T2" fmla="*/ 99 w 122"/>
                <a:gd name="T3" fmla="*/ 34 h 121"/>
                <a:gd name="T4" fmla="*/ 87 w 122"/>
                <a:gd name="T5" fmla="*/ 22 h 121"/>
                <a:gd name="T6" fmla="*/ 105 w 122"/>
                <a:gd name="T7" fmla="*/ 4 h 121"/>
                <a:gd name="T8" fmla="*/ 76 w 122"/>
                <a:gd name="T9" fmla="*/ 8 h 121"/>
                <a:gd name="T10" fmla="*/ 71 w 122"/>
                <a:gd name="T11" fmla="*/ 13 h 121"/>
                <a:gd name="T12" fmla="*/ 66 w 122"/>
                <a:gd name="T13" fmla="*/ 39 h 121"/>
                <a:gd name="T14" fmla="*/ 5 w 122"/>
                <a:gd name="T15" fmla="*/ 100 h 121"/>
                <a:gd name="T16" fmla="*/ 5 w 122"/>
                <a:gd name="T17" fmla="*/ 117 h 121"/>
                <a:gd name="T18" fmla="*/ 22 w 122"/>
                <a:gd name="T19" fmla="*/ 116 h 121"/>
                <a:gd name="T20" fmla="*/ 83 w 122"/>
                <a:gd name="T21" fmla="*/ 55 h 121"/>
                <a:gd name="T22" fmla="*/ 109 w 122"/>
                <a:gd name="T23" fmla="*/ 50 h 121"/>
                <a:gd name="T24" fmla="*/ 113 w 122"/>
                <a:gd name="T25" fmla="*/ 46 h 121"/>
                <a:gd name="T26" fmla="*/ 117 w 122"/>
                <a:gd name="T27" fmla="*/ 17 h 121"/>
                <a:gd name="T28" fmla="*/ 18 w 122"/>
                <a:gd name="T29" fmla="*/ 110 h 121"/>
                <a:gd name="T30" fmla="*/ 12 w 122"/>
                <a:gd name="T31" fmla="*/ 110 h 121"/>
                <a:gd name="T32" fmla="*/ 12 w 122"/>
                <a:gd name="T33" fmla="*/ 104 h 121"/>
                <a:gd name="T34" fmla="*/ 18 w 122"/>
                <a:gd name="T35" fmla="*/ 104 h 121"/>
                <a:gd name="T36" fmla="*/ 18 w 122"/>
                <a:gd name="T3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21">
                  <a:moveTo>
                    <a:pt x="117" y="17"/>
                  </a:moveTo>
                  <a:cubicBezTo>
                    <a:pt x="117" y="17"/>
                    <a:pt x="99" y="34"/>
                    <a:pt x="99" y="34"/>
                  </a:cubicBezTo>
                  <a:cubicBezTo>
                    <a:pt x="99" y="34"/>
                    <a:pt x="87" y="22"/>
                    <a:pt x="87" y="22"/>
                  </a:cubicBezTo>
                  <a:cubicBezTo>
                    <a:pt x="87" y="22"/>
                    <a:pt x="105" y="4"/>
                    <a:pt x="105" y="4"/>
                  </a:cubicBezTo>
                  <a:cubicBezTo>
                    <a:pt x="95" y="0"/>
                    <a:pt x="83" y="1"/>
                    <a:pt x="76" y="8"/>
                  </a:cubicBezTo>
                  <a:cubicBezTo>
                    <a:pt x="71" y="13"/>
                    <a:pt x="71" y="13"/>
                    <a:pt x="71" y="13"/>
                  </a:cubicBezTo>
                  <a:cubicBezTo>
                    <a:pt x="64" y="20"/>
                    <a:pt x="63" y="30"/>
                    <a:pt x="66" y="39"/>
                  </a:cubicBezTo>
                  <a:cubicBezTo>
                    <a:pt x="66" y="39"/>
                    <a:pt x="5" y="100"/>
                    <a:pt x="5" y="100"/>
                  </a:cubicBezTo>
                  <a:cubicBezTo>
                    <a:pt x="0" y="105"/>
                    <a:pt x="0" y="113"/>
                    <a:pt x="5" y="117"/>
                  </a:cubicBezTo>
                  <a:cubicBezTo>
                    <a:pt x="10" y="121"/>
                    <a:pt x="17" y="121"/>
                    <a:pt x="22" y="116"/>
                  </a:cubicBezTo>
                  <a:cubicBezTo>
                    <a:pt x="22" y="116"/>
                    <a:pt x="83" y="55"/>
                    <a:pt x="83" y="55"/>
                  </a:cubicBezTo>
                  <a:cubicBezTo>
                    <a:pt x="92" y="59"/>
                    <a:pt x="102" y="57"/>
                    <a:pt x="109" y="50"/>
                  </a:cubicBezTo>
                  <a:cubicBezTo>
                    <a:pt x="113" y="46"/>
                    <a:pt x="113" y="46"/>
                    <a:pt x="113" y="46"/>
                  </a:cubicBezTo>
                  <a:cubicBezTo>
                    <a:pt x="121" y="38"/>
                    <a:pt x="122" y="27"/>
                    <a:pt x="117" y="17"/>
                  </a:cubicBezTo>
                  <a:close/>
                  <a:moveTo>
                    <a:pt x="18" y="110"/>
                  </a:moveTo>
                  <a:cubicBezTo>
                    <a:pt x="16" y="112"/>
                    <a:pt x="13" y="112"/>
                    <a:pt x="12" y="110"/>
                  </a:cubicBezTo>
                  <a:cubicBezTo>
                    <a:pt x="10" y="108"/>
                    <a:pt x="10" y="105"/>
                    <a:pt x="12" y="104"/>
                  </a:cubicBezTo>
                  <a:cubicBezTo>
                    <a:pt x="13" y="102"/>
                    <a:pt x="16" y="102"/>
                    <a:pt x="18" y="104"/>
                  </a:cubicBezTo>
                  <a:cubicBezTo>
                    <a:pt x="20" y="105"/>
                    <a:pt x="20" y="108"/>
                    <a:pt x="18" y="1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IE" sz="1600">
                <a:latin typeface="Century Gothic" panose="020B0502020202020204" pitchFamily="34" charset="0"/>
              </a:endParaRPr>
            </a:p>
          </p:txBody>
        </p:sp>
      </p:grpSp>
      <p:cxnSp>
        <p:nvCxnSpPr>
          <p:cNvPr id="601" name="Straight Arrow Connector 662">
            <a:extLst>
              <a:ext uri="{FF2B5EF4-FFF2-40B4-BE49-F238E27FC236}">
                <a16:creationId xmlns:a16="http://schemas.microsoft.com/office/drawing/2014/main" xmlns="" id="{E1743A95-1BB7-464C-95D0-59467CC7EB26}"/>
              </a:ext>
            </a:extLst>
          </p:cNvPr>
          <p:cNvCxnSpPr/>
          <p:nvPr/>
        </p:nvCxnSpPr>
        <p:spPr bwMode="gray">
          <a:xfrm flipV="1">
            <a:off x="8796802" y="5889276"/>
            <a:ext cx="437292"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02" name="Group 1288">
            <a:extLst>
              <a:ext uri="{FF2B5EF4-FFF2-40B4-BE49-F238E27FC236}">
                <a16:creationId xmlns:a16="http://schemas.microsoft.com/office/drawing/2014/main" xmlns="" id="{620170A9-C9AA-4CA5-B9E2-D0A846D00C88}"/>
              </a:ext>
            </a:extLst>
          </p:cNvPr>
          <p:cNvGrpSpPr/>
          <p:nvPr/>
        </p:nvGrpSpPr>
        <p:grpSpPr>
          <a:xfrm>
            <a:off x="8455972" y="5702584"/>
            <a:ext cx="510593" cy="262137"/>
            <a:chOff x="6724745" y="3822100"/>
            <a:chExt cx="2019570" cy="1032376"/>
          </a:xfrm>
        </p:grpSpPr>
        <p:sp>
          <p:nvSpPr>
            <p:cNvPr id="603" name="Rectangle 74">
              <a:extLst>
                <a:ext uri="{FF2B5EF4-FFF2-40B4-BE49-F238E27FC236}">
                  <a16:creationId xmlns:a16="http://schemas.microsoft.com/office/drawing/2014/main" xmlns="" id="{D425445E-9A7A-49E4-BC07-0C1CBB121B51}"/>
                </a:ext>
              </a:extLst>
            </p:cNvPr>
            <p:cNvSpPr/>
            <p:nvPr/>
          </p:nvSpPr>
          <p:spPr bwMode="gray">
            <a:xfrm>
              <a:off x="6724745" y="4196580"/>
              <a:ext cx="2012575" cy="414626"/>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04" name="Rectangle 1290">
              <a:extLst>
                <a:ext uri="{FF2B5EF4-FFF2-40B4-BE49-F238E27FC236}">
                  <a16:creationId xmlns:a16="http://schemas.microsoft.com/office/drawing/2014/main" xmlns="" id="{E9EB26F5-C3A0-4F50-9C14-6752830E4BB9}"/>
                </a:ext>
              </a:extLst>
            </p:cNvPr>
            <p:cNvSpPr/>
            <p:nvPr/>
          </p:nvSpPr>
          <p:spPr bwMode="gray">
            <a:xfrm>
              <a:off x="6729217" y="4603689"/>
              <a:ext cx="1637003" cy="250787"/>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05" name="Rectangle 312">
              <a:extLst>
                <a:ext uri="{FF2B5EF4-FFF2-40B4-BE49-F238E27FC236}">
                  <a16:creationId xmlns:a16="http://schemas.microsoft.com/office/drawing/2014/main" xmlns="" id="{C277874F-D9B5-4906-8B98-2902E141F756}"/>
                </a:ext>
              </a:extLst>
            </p:cNvPr>
            <p:cNvSpPr/>
            <p:nvPr/>
          </p:nvSpPr>
          <p:spPr bwMode="gray">
            <a:xfrm>
              <a:off x="8363835" y="4199315"/>
              <a:ext cx="380480" cy="655161"/>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 name="connsiteX0" fmla="*/ 0 w 106658"/>
                <a:gd name="connsiteY0" fmla="*/ 333253 h 537869"/>
                <a:gd name="connsiteX1" fmla="*/ 106200 w 106658"/>
                <a:gd name="connsiteY1" fmla="*/ 0 h 537869"/>
                <a:gd name="connsiteX2" fmla="*/ 106200 w 106658"/>
                <a:gd name="connsiteY2" fmla="*/ 428331 h 537869"/>
                <a:gd name="connsiteX3" fmla="*/ 673 w 106658"/>
                <a:gd name="connsiteY3" fmla="*/ 537869 h 537869"/>
                <a:gd name="connsiteX4" fmla="*/ 0 w 106658"/>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 name="connsiteX0" fmla="*/ 0 w 107546"/>
                <a:gd name="connsiteY0" fmla="*/ 333253 h 537869"/>
                <a:gd name="connsiteX1" fmla="*/ 106200 w 107546"/>
                <a:gd name="connsiteY1" fmla="*/ 0 h 537869"/>
                <a:gd name="connsiteX2" fmla="*/ 107546 w 107546"/>
                <a:gd name="connsiteY2" fmla="*/ 189828 h 537869"/>
                <a:gd name="connsiteX3" fmla="*/ 673 w 107546"/>
                <a:gd name="connsiteY3" fmla="*/ 537869 h 537869"/>
                <a:gd name="connsiteX4" fmla="*/ 0 w 107546"/>
                <a:gd name="connsiteY4" fmla="*/ 333253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6" h="537869">
                  <a:moveTo>
                    <a:pt x="0" y="333253"/>
                  </a:moveTo>
                  <a:lnTo>
                    <a:pt x="106200" y="0"/>
                  </a:lnTo>
                  <a:cubicBezTo>
                    <a:pt x="107787" y="111027"/>
                    <a:pt x="106632" y="76846"/>
                    <a:pt x="107546" y="189828"/>
                  </a:cubicBezTo>
                  <a:lnTo>
                    <a:pt x="673" y="537869"/>
                  </a:lnTo>
                  <a:cubicBezTo>
                    <a:pt x="449" y="469664"/>
                    <a:pt x="224" y="401458"/>
                    <a:pt x="0" y="333253"/>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nvGrpSpPr>
            <p:cNvPr id="606" name="Group 1292">
              <a:extLst>
                <a:ext uri="{FF2B5EF4-FFF2-40B4-BE49-F238E27FC236}">
                  <a16:creationId xmlns:a16="http://schemas.microsoft.com/office/drawing/2014/main" xmlns="" id="{7904D3C8-E126-42EC-9CC8-00DA9E23ED6B}"/>
                </a:ext>
              </a:extLst>
            </p:cNvPr>
            <p:cNvGrpSpPr/>
            <p:nvPr/>
          </p:nvGrpSpPr>
          <p:grpSpPr>
            <a:xfrm>
              <a:off x="7283842" y="3822100"/>
              <a:ext cx="569996" cy="538642"/>
              <a:chOff x="7163057" y="2741209"/>
              <a:chExt cx="569996" cy="538642"/>
            </a:xfrm>
          </p:grpSpPr>
          <p:sp>
            <p:nvSpPr>
              <p:cNvPr id="625" name="Rectangle 1311">
                <a:extLst>
                  <a:ext uri="{FF2B5EF4-FFF2-40B4-BE49-F238E27FC236}">
                    <a16:creationId xmlns:a16="http://schemas.microsoft.com/office/drawing/2014/main" xmlns="" id="{6F3A7201-DC1F-4D3D-9B3E-639EB1E343E9}"/>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6" name="Rectangle 312">
                <a:extLst>
                  <a:ext uri="{FF2B5EF4-FFF2-40B4-BE49-F238E27FC236}">
                    <a16:creationId xmlns:a16="http://schemas.microsoft.com/office/drawing/2014/main" xmlns="" id="{4204278D-20AD-411F-8F99-91FC5C85A3B6}"/>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7" name="Rectangle 74">
                <a:extLst>
                  <a:ext uri="{FF2B5EF4-FFF2-40B4-BE49-F238E27FC236}">
                    <a16:creationId xmlns:a16="http://schemas.microsoft.com/office/drawing/2014/main" xmlns="" id="{554F9D56-6FFD-4278-97C4-6604A6D470CE}"/>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8" name="Rectangle 1314">
                <a:extLst>
                  <a:ext uri="{FF2B5EF4-FFF2-40B4-BE49-F238E27FC236}">
                    <a16:creationId xmlns:a16="http://schemas.microsoft.com/office/drawing/2014/main" xmlns="" id="{42DBD96A-95B1-4004-9335-E824D7E2CA38}"/>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9" name="Rectangle 312">
                <a:extLst>
                  <a:ext uri="{FF2B5EF4-FFF2-40B4-BE49-F238E27FC236}">
                    <a16:creationId xmlns:a16="http://schemas.microsoft.com/office/drawing/2014/main" xmlns="" id="{F65CCBC9-6FFC-4E37-A2E0-18E02B3F170A}"/>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607" name="Group 1293">
              <a:extLst>
                <a:ext uri="{FF2B5EF4-FFF2-40B4-BE49-F238E27FC236}">
                  <a16:creationId xmlns:a16="http://schemas.microsoft.com/office/drawing/2014/main" xmlns="" id="{E5AEDA9B-0B2B-4DA0-A85A-CA9798F7031A}"/>
                </a:ext>
              </a:extLst>
            </p:cNvPr>
            <p:cNvGrpSpPr/>
            <p:nvPr/>
          </p:nvGrpSpPr>
          <p:grpSpPr>
            <a:xfrm>
              <a:off x="7792257" y="3836112"/>
              <a:ext cx="569996" cy="538642"/>
              <a:chOff x="7163057" y="2741209"/>
              <a:chExt cx="569996" cy="538642"/>
            </a:xfrm>
          </p:grpSpPr>
          <p:sp>
            <p:nvSpPr>
              <p:cNvPr id="620" name="Rectangle 1306">
                <a:extLst>
                  <a:ext uri="{FF2B5EF4-FFF2-40B4-BE49-F238E27FC236}">
                    <a16:creationId xmlns:a16="http://schemas.microsoft.com/office/drawing/2014/main" xmlns="" id="{A83B1DF6-7F65-407A-9EDE-BB9802E10CB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1" name="Rectangle 312">
                <a:extLst>
                  <a:ext uri="{FF2B5EF4-FFF2-40B4-BE49-F238E27FC236}">
                    <a16:creationId xmlns:a16="http://schemas.microsoft.com/office/drawing/2014/main" xmlns="" id="{898F3519-1869-4937-B930-3916766F8D1B}"/>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2" name="Rectangle 74">
                <a:extLst>
                  <a:ext uri="{FF2B5EF4-FFF2-40B4-BE49-F238E27FC236}">
                    <a16:creationId xmlns:a16="http://schemas.microsoft.com/office/drawing/2014/main" xmlns="" id="{C8954CE9-5AFE-436B-A04C-E8D1877382E7}"/>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3" name="Rectangle 1309">
                <a:extLst>
                  <a:ext uri="{FF2B5EF4-FFF2-40B4-BE49-F238E27FC236}">
                    <a16:creationId xmlns:a16="http://schemas.microsoft.com/office/drawing/2014/main" xmlns="" id="{A582000F-A397-4E75-B06A-A2CA40541CD7}"/>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24" name="Rectangle 312">
                <a:extLst>
                  <a:ext uri="{FF2B5EF4-FFF2-40B4-BE49-F238E27FC236}">
                    <a16:creationId xmlns:a16="http://schemas.microsoft.com/office/drawing/2014/main" xmlns="" id="{142E75AB-AC31-4517-8728-6E5A935350C4}"/>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608" name="Group 1294">
              <a:extLst>
                <a:ext uri="{FF2B5EF4-FFF2-40B4-BE49-F238E27FC236}">
                  <a16:creationId xmlns:a16="http://schemas.microsoft.com/office/drawing/2014/main" xmlns="" id="{3A1B62B6-1A3E-4EE9-91B2-2EE76FC63C08}"/>
                </a:ext>
              </a:extLst>
            </p:cNvPr>
            <p:cNvGrpSpPr/>
            <p:nvPr/>
          </p:nvGrpSpPr>
          <p:grpSpPr>
            <a:xfrm>
              <a:off x="7135528" y="4009340"/>
              <a:ext cx="569996" cy="538642"/>
              <a:chOff x="7163057" y="2741209"/>
              <a:chExt cx="569996" cy="538642"/>
            </a:xfrm>
          </p:grpSpPr>
          <p:sp>
            <p:nvSpPr>
              <p:cNvPr id="615" name="Rectangle 1301">
                <a:extLst>
                  <a:ext uri="{FF2B5EF4-FFF2-40B4-BE49-F238E27FC236}">
                    <a16:creationId xmlns:a16="http://schemas.microsoft.com/office/drawing/2014/main" xmlns="" id="{C848EB85-906E-4A87-A737-A2A98964CBFB}"/>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6" name="Rectangle 312">
                <a:extLst>
                  <a:ext uri="{FF2B5EF4-FFF2-40B4-BE49-F238E27FC236}">
                    <a16:creationId xmlns:a16="http://schemas.microsoft.com/office/drawing/2014/main" xmlns="" id="{E071F3EC-795A-4631-BDA7-6DE307814B2F}"/>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7" name="Rectangle 74">
                <a:extLst>
                  <a:ext uri="{FF2B5EF4-FFF2-40B4-BE49-F238E27FC236}">
                    <a16:creationId xmlns:a16="http://schemas.microsoft.com/office/drawing/2014/main" xmlns="" id="{51E8E53B-5B3D-410D-9C3D-125F0A72110D}"/>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8" name="Rectangle 1304">
                <a:extLst>
                  <a:ext uri="{FF2B5EF4-FFF2-40B4-BE49-F238E27FC236}">
                    <a16:creationId xmlns:a16="http://schemas.microsoft.com/office/drawing/2014/main" xmlns="" id="{E7853B94-F9F6-43ED-AD7C-D7C75739D94B}"/>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9" name="Rectangle 312">
                <a:extLst>
                  <a:ext uri="{FF2B5EF4-FFF2-40B4-BE49-F238E27FC236}">
                    <a16:creationId xmlns:a16="http://schemas.microsoft.com/office/drawing/2014/main" xmlns="" id="{A6BDDB98-84AF-4FFF-9115-4CEA05C8812A}"/>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nvGrpSpPr>
            <p:cNvPr id="609" name="Group 1295">
              <a:extLst>
                <a:ext uri="{FF2B5EF4-FFF2-40B4-BE49-F238E27FC236}">
                  <a16:creationId xmlns:a16="http://schemas.microsoft.com/office/drawing/2014/main" xmlns="" id="{617D8C24-190C-4084-B2C5-1F604A9EB2ED}"/>
                </a:ext>
              </a:extLst>
            </p:cNvPr>
            <p:cNvGrpSpPr/>
            <p:nvPr/>
          </p:nvGrpSpPr>
          <p:grpSpPr>
            <a:xfrm>
              <a:off x="7648076" y="4009340"/>
              <a:ext cx="569996" cy="538642"/>
              <a:chOff x="7163057" y="2741209"/>
              <a:chExt cx="569996" cy="538642"/>
            </a:xfrm>
          </p:grpSpPr>
          <p:sp>
            <p:nvSpPr>
              <p:cNvPr id="610" name="Rectangle 1296">
                <a:extLst>
                  <a:ext uri="{FF2B5EF4-FFF2-40B4-BE49-F238E27FC236}">
                    <a16:creationId xmlns:a16="http://schemas.microsoft.com/office/drawing/2014/main" xmlns="" id="{31304677-86D7-4A93-8208-FDDAD661C153}"/>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1" name="Rectangle 312">
                <a:extLst>
                  <a:ext uri="{FF2B5EF4-FFF2-40B4-BE49-F238E27FC236}">
                    <a16:creationId xmlns:a16="http://schemas.microsoft.com/office/drawing/2014/main" xmlns="" id="{811902B8-15F1-4A2F-898C-16079559AEED}"/>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2" name="Rectangle 74">
                <a:extLst>
                  <a:ext uri="{FF2B5EF4-FFF2-40B4-BE49-F238E27FC236}">
                    <a16:creationId xmlns:a16="http://schemas.microsoft.com/office/drawing/2014/main" xmlns="" id="{1F2DBCE6-54B7-400A-AFDB-9061FF0494D9}"/>
                  </a:ext>
                </a:extLst>
              </p:cNvPr>
              <p:cNvSpPr/>
              <p:nvPr/>
            </p:nvSpPr>
            <p:spPr bwMode="gray">
              <a:xfrm>
                <a:off x="7163057" y="2741209"/>
                <a:ext cx="568873"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 name="connsiteX0" fmla="*/ 216430 w 1170181"/>
                  <a:gd name="connsiteY0" fmla="*/ 0 h 117198"/>
                  <a:gd name="connsiteX1" fmla="*/ 1170181 w 1170181"/>
                  <a:gd name="connsiteY1" fmla="*/ 4764 h 117198"/>
                  <a:gd name="connsiteX2" fmla="*/ 952583 w 1170181"/>
                  <a:gd name="connsiteY2" fmla="*/ 117198 h 117198"/>
                  <a:gd name="connsiteX3" fmla="*/ 0 w 1170181"/>
                  <a:gd name="connsiteY3" fmla="*/ 117197 h 117198"/>
                  <a:gd name="connsiteX4" fmla="*/ 216430 w 1170181"/>
                  <a:gd name="connsiteY4" fmla="*/ 0 h 117198"/>
                  <a:gd name="connsiteX0" fmla="*/ 216430 w 1170181"/>
                  <a:gd name="connsiteY0" fmla="*/ 0 h 117198"/>
                  <a:gd name="connsiteX1" fmla="*/ 1170181 w 1170181"/>
                  <a:gd name="connsiteY1" fmla="*/ 1 h 117198"/>
                  <a:gd name="connsiteX2" fmla="*/ 952583 w 1170181"/>
                  <a:gd name="connsiteY2" fmla="*/ 117198 h 117198"/>
                  <a:gd name="connsiteX3" fmla="*/ 0 w 1170181"/>
                  <a:gd name="connsiteY3" fmla="*/ 117197 h 117198"/>
                  <a:gd name="connsiteX4" fmla="*/ 216430 w 1170181"/>
                  <a:gd name="connsiteY4" fmla="*/ 0 h 117198"/>
                  <a:gd name="connsiteX0" fmla="*/ 221348 w 1175099"/>
                  <a:gd name="connsiteY0" fmla="*/ 0 h 117198"/>
                  <a:gd name="connsiteX1" fmla="*/ 1175099 w 1175099"/>
                  <a:gd name="connsiteY1" fmla="*/ 1 h 117198"/>
                  <a:gd name="connsiteX2" fmla="*/ 957501 w 1175099"/>
                  <a:gd name="connsiteY2" fmla="*/ 117198 h 117198"/>
                  <a:gd name="connsiteX3" fmla="*/ 0 w 1175099"/>
                  <a:gd name="connsiteY3" fmla="*/ 117197 h 117198"/>
                  <a:gd name="connsiteX4" fmla="*/ 221348 w 1175099"/>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99" h="117198">
                    <a:moveTo>
                      <a:pt x="221348" y="0"/>
                    </a:moveTo>
                    <a:lnTo>
                      <a:pt x="1175099" y="1"/>
                    </a:lnTo>
                    <a:lnTo>
                      <a:pt x="957501" y="117198"/>
                    </a:lnTo>
                    <a:lnTo>
                      <a:pt x="0" y="117197"/>
                    </a:lnTo>
                    <a:lnTo>
                      <a:pt x="221348"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3" name="Rectangle 1299">
                <a:extLst>
                  <a:ext uri="{FF2B5EF4-FFF2-40B4-BE49-F238E27FC236}">
                    <a16:creationId xmlns:a16="http://schemas.microsoft.com/office/drawing/2014/main" xmlns="" id="{CE170F24-3DD3-4F30-9F18-92BB727C4965}"/>
                  </a:ext>
                </a:extLst>
              </p:cNvPr>
              <p:cNvSpPr/>
              <p:nvPr/>
            </p:nvSpPr>
            <p:spPr bwMode="gray">
              <a:xfrm>
                <a:off x="7164321" y="2856282"/>
                <a:ext cx="462714" cy="423569"/>
              </a:xfrm>
              <a:prstGeom prst="rect">
                <a:avLst/>
              </a:prstGeom>
              <a:solidFill>
                <a:srgbClr val="CC99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14" name="Rectangle 312">
                <a:extLst>
                  <a:ext uri="{FF2B5EF4-FFF2-40B4-BE49-F238E27FC236}">
                    <a16:creationId xmlns:a16="http://schemas.microsoft.com/office/drawing/2014/main" xmlns="" id="{70DCC54A-6C34-4ECE-894D-6F1193CB4D73}"/>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66330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grpSp>
      <p:sp>
        <p:nvSpPr>
          <p:cNvPr id="630" name="Freeform 7">
            <a:extLst>
              <a:ext uri="{FF2B5EF4-FFF2-40B4-BE49-F238E27FC236}">
                <a16:creationId xmlns:a16="http://schemas.microsoft.com/office/drawing/2014/main" xmlns="" id="{5E22CA3E-8928-4B79-A1AB-A2573DD66A2A}"/>
              </a:ext>
            </a:extLst>
          </p:cNvPr>
          <p:cNvSpPr>
            <a:spLocks noEditPoints="1"/>
          </p:cNvSpPr>
          <p:nvPr/>
        </p:nvSpPr>
        <p:spPr bwMode="auto">
          <a:xfrm>
            <a:off x="5406049" y="4793964"/>
            <a:ext cx="316502" cy="518327"/>
          </a:xfrm>
          <a:custGeom>
            <a:avLst/>
            <a:gdLst>
              <a:gd name="T0" fmla="*/ 449 w 449"/>
              <a:gd name="T1" fmla="*/ 224 h 688"/>
              <a:gd name="T2" fmla="*/ 225 w 449"/>
              <a:gd name="T3" fmla="*/ 0 h 688"/>
              <a:gd name="T4" fmla="*/ 0 w 449"/>
              <a:gd name="T5" fmla="*/ 224 h 688"/>
              <a:gd name="T6" fmla="*/ 42 w 449"/>
              <a:gd name="T7" fmla="*/ 360 h 688"/>
              <a:gd name="T8" fmla="*/ 225 w 449"/>
              <a:gd name="T9" fmla="*/ 688 h 688"/>
              <a:gd name="T10" fmla="*/ 407 w 449"/>
              <a:gd name="T11" fmla="*/ 360 h 688"/>
              <a:gd name="T12" fmla="*/ 449 w 449"/>
              <a:gd name="T13" fmla="*/ 224 h 688"/>
              <a:gd name="T14" fmla="*/ 225 w 449"/>
              <a:gd name="T15" fmla="*/ 344 h 688"/>
              <a:gd name="T16" fmla="*/ 105 w 449"/>
              <a:gd name="T17" fmla="*/ 224 h 688"/>
              <a:gd name="T18" fmla="*/ 225 w 449"/>
              <a:gd name="T19" fmla="*/ 105 h 688"/>
              <a:gd name="T20" fmla="*/ 344 w 449"/>
              <a:gd name="T21" fmla="*/ 224 h 688"/>
              <a:gd name="T22" fmla="*/ 225 w 449"/>
              <a:gd name="T23" fmla="*/ 34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9" h="688">
                <a:moveTo>
                  <a:pt x="449" y="224"/>
                </a:moveTo>
                <a:cubicBezTo>
                  <a:pt x="449" y="100"/>
                  <a:pt x="349" y="0"/>
                  <a:pt x="225" y="0"/>
                </a:cubicBezTo>
                <a:cubicBezTo>
                  <a:pt x="100" y="0"/>
                  <a:pt x="0" y="100"/>
                  <a:pt x="0" y="224"/>
                </a:cubicBezTo>
                <a:cubicBezTo>
                  <a:pt x="0" y="273"/>
                  <a:pt x="19" y="318"/>
                  <a:pt x="42" y="360"/>
                </a:cubicBezTo>
                <a:cubicBezTo>
                  <a:pt x="59" y="390"/>
                  <a:pt x="188" y="568"/>
                  <a:pt x="225" y="688"/>
                </a:cubicBezTo>
                <a:cubicBezTo>
                  <a:pt x="261" y="568"/>
                  <a:pt x="390" y="390"/>
                  <a:pt x="407" y="360"/>
                </a:cubicBezTo>
                <a:cubicBezTo>
                  <a:pt x="430" y="319"/>
                  <a:pt x="449" y="273"/>
                  <a:pt x="449" y="224"/>
                </a:cubicBezTo>
                <a:close/>
                <a:moveTo>
                  <a:pt x="225" y="344"/>
                </a:moveTo>
                <a:cubicBezTo>
                  <a:pt x="159" y="344"/>
                  <a:pt x="105" y="290"/>
                  <a:pt x="105" y="224"/>
                </a:cubicBezTo>
                <a:cubicBezTo>
                  <a:pt x="105" y="158"/>
                  <a:pt x="159" y="105"/>
                  <a:pt x="225" y="105"/>
                </a:cubicBezTo>
                <a:cubicBezTo>
                  <a:pt x="290" y="105"/>
                  <a:pt x="344" y="158"/>
                  <a:pt x="344" y="224"/>
                </a:cubicBezTo>
                <a:cubicBezTo>
                  <a:pt x="344" y="290"/>
                  <a:pt x="290" y="344"/>
                  <a:pt x="225" y="344"/>
                </a:cubicBezTo>
                <a:close/>
              </a:path>
            </a:pathLst>
          </a:custGeom>
          <a:solidFill>
            <a:srgbClr val="0071FC"/>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p>
            <a:pPr algn="ctr"/>
            <a:r>
              <a:rPr lang="en-IE" sz="1467" b="1">
                <a:solidFill>
                  <a:srgbClr val="0071FC"/>
                </a:solidFill>
                <a:latin typeface="Century Gothic" panose="020B0502020202020204" pitchFamily="34" charset="0"/>
              </a:rPr>
              <a:t>5</a:t>
            </a:r>
          </a:p>
          <a:p>
            <a:pPr algn="ctr"/>
            <a:endParaRPr lang="en-IE" sz="1467" b="1">
              <a:solidFill>
                <a:srgbClr val="0071FC"/>
              </a:solidFill>
              <a:latin typeface="Century Gothic" panose="020B0502020202020204" pitchFamily="34" charset="0"/>
            </a:endParaRPr>
          </a:p>
        </p:txBody>
      </p:sp>
      <p:sp>
        <p:nvSpPr>
          <p:cNvPr id="632" name="Can 666">
            <a:extLst>
              <a:ext uri="{FF2B5EF4-FFF2-40B4-BE49-F238E27FC236}">
                <a16:creationId xmlns:a16="http://schemas.microsoft.com/office/drawing/2014/main" xmlns="" id="{C41AC269-E8B4-40B4-945F-809B0259EE09}"/>
              </a:ext>
            </a:extLst>
          </p:cNvPr>
          <p:cNvSpPr/>
          <p:nvPr/>
        </p:nvSpPr>
        <p:spPr bwMode="gray">
          <a:xfrm>
            <a:off x="3637772" y="5193663"/>
            <a:ext cx="479561" cy="444313"/>
          </a:xfrm>
          <a:prstGeom prst="can">
            <a:avLst/>
          </a:prstGeom>
          <a:solidFill>
            <a:srgbClr val="7030A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33" name="Flowchart: Manual Operation 632">
            <a:extLst>
              <a:ext uri="{FF2B5EF4-FFF2-40B4-BE49-F238E27FC236}">
                <a16:creationId xmlns:a16="http://schemas.microsoft.com/office/drawing/2014/main" xmlns="" id="{C580987A-139A-4FB6-B7CC-4BCB013B480E}"/>
              </a:ext>
            </a:extLst>
          </p:cNvPr>
          <p:cNvSpPr/>
          <p:nvPr/>
        </p:nvSpPr>
        <p:spPr>
          <a:xfrm>
            <a:off x="3636883" y="5581265"/>
            <a:ext cx="479561" cy="254189"/>
          </a:xfrm>
          <a:prstGeom prst="flowChartManualOperati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34" name="Flowchart: Stored Data 633">
            <a:extLst>
              <a:ext uri="{FF2B5EF4-FFF2-40B4-BE49-F238E27FC236}">
                <a16:creationId xmlns:a16="http://schemas.microsoft.com/office/drawing/2014/main" xmlns="" id="{5FF94945-4854-430E-93E9-C53B50A87598}"/>
              </a:ext>
            </a:extLst>
          </p:cNvPr>
          <p:cNvSpPr/>
          <p:nvPr/>
        </p:nvSpPr>
        <p:spPr bwMode="gray">
          <a:xfrm rot="16200000">
            <a:off x="3724138" y="5584426"/>
            <a:ext cx="303905" cy="287383"/>
          </a:xfrm>
          <a:prstGeom prst="flowChartOnlineStorag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35" name="Flowchart: Direct Access Storage 634">
            <a:extLst>
              <a:ext uri="{FF2B5EF4-FFF2-40B4-BE49-F238E27FC236}">
                <a16:creationId xmlns:a16="http://schemas.microsoft.com/office/drawing/2014/main" xmlns="" id="{F6CAE3DB-4264-48CC-8EFA-C8761EC91181}"/>
              </a:ext>
            </a:extLst>
          </p:cNvPr>
          <p:cNvSpPr/>
          <p:nvPr/>
        </p:nvSpPr>
        <p:spPr>
          <a:xfrm>
            <a:off x="4024328" y="5754827"/>
            <a:ext cx="111507" cy="37689"/>
          </a:xfrm>
          <a:prstGeom prst="flowChartMagneticDrum">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36" name="Can 666">
            <a:extLst>
              <a:ext uri="{FF2B5EF4-FFF2-40B4-BE49-F238E27FC236}">
                <a16:creationId xmlns:a16="http://schemas.microsoft.com/office/drawing/2014/main" xmlns="" id="{8EDCAC03-FD7A-4326-A189-D8899BC787BD}"/>
              </a:ext>
            </a:extLst>
          </p:cNvPr>
          <p:cNvSpPr/>
          <p:nvPr/>
        </p:nvSpPr>
        <p:spPr bwMode="gray">
          <a:xfrm>
            <a:off x="4244456" y="5336518"/>
            <a:ext cx="486431" cy="441251"/>
          </a:xfrm>
          <a:prstGeom prst="can">
            <a:avLst/>
          </a:prstGeom>
          <a:solidFill>
            <a:srgbClr val="7030A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37" name="Flowchart: Manual Operation 636">
            <a:extLst>
              <a:ext uri="{FF2B5EF4-FFF2-40B4-BE49-F238E27FC236}">
                <a16:creationId xmlns:a16="http://schemas.microsoft.com/office/drawing/2014/main" xmlns="" id="{6B367070-DB4C-4122-95ED-FAF82D57A6B9}"/>
              </a:ext>
            </a:extLst>
          </p:cNvPr>
          <p:cNvSpPr/>
          <p:nvPr/>
        </p:nvSpPr>
        <p:spPr>
          <a:xfrm>
            <a:off x="4243868" y="5718805"/>
            <a:ext cx="489342" cy="254189"/>
          </a:xfrm>
          <a:prstGeom prst="flowChartManualOperati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38" name="Flowchart: Stored Data 637">
            <a:extLst>
              <a:ext uri="{FF2B5EF4-FFF2-40B4-BE49-F238E27FC236}">
                <a16:creationId xmlns:a16="http://schemas.microsoft.com/office/drawing/2014/main" xmlns="" id="{B0184D3E-D8E8-47EF-A51C-ED972D501CDF}"/>
              </a:ext>
            </a:extLst>
          </p:cNvPr>
          <p:cNvSpPr/>
          <p:nvPr/>
        </p:nvSpPr>
        <p:spPr bwMode="gray">
          <a:xfrm rot="16200000">
            <a:off x="4334335" y="5721288"/>
            <a:ext cx="303905" cy="288742"/>
          </a:xfrm>
          <a:prstGeom prst="flowChartOnlineStorag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39" name="Flowchart: Direct Access Storage 638">
            <a:extLst>
              <a:ext uri="{FF2B5EF4-FFF2-40B4-BE49-F238E27FC236}">
                <a16:creationId xmlns:a16="http://schemas.microsoft.com/office/drawing/2014/main" xmlns="" id="{2DC5FE1E-6037-49CD-84BC-F41153A94E1D}"/>
              </a:ext>
            </a:extLst>
          </p:cNvPr>
          <p:cNvSpPr/>
          <p:nvPr/>
        </p:nvSpPr>
        <p:spPr>
          <a:xfrm>
            <a:off x="4208251" y="5838594"/>
            <a:ext cx="111507" cy="37689"/>
          </a:xfrm>
          <a:prstGeom prst="flowChartMagneticDrum">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49" name="Group 48">
            <a:extLst>
              <a:ext uri="{FF2B5EF4-FFF2-40B4-BE49-F238E27FC236}">
                <a16:creationId xmlns:a16="http://schemas.microsoft.com/office/drawing/2014/main" xmlns="" id="{39405B09-23C9-4A91-9A13-49921D3DDDB3}"/>
              </a:ext>
            </a:extLst>
          </p:cNvPr>
          <p:cNvGrpSpPr/>
          <p:nvPr/>
        </p:nvGrpSpPr>
        <p:grpSpPr>
          <a:xfrm>
            <a:off x="4577811" y="5713377"/>
            <a:ext cx="302547" cy="287365"/>
            <a:chOff x="7164321" y="2741982"/>
            <a:chExt cx="568732" cy="537869"/>
          </a:xfrm>
        </p:grpSpPr>
        <p:sp>
          <p:nvSpPr>
            <p:cNvPr id="50" name="Rectangle 49">
              <a:extLst>
                <a:ext uri="{FF2B5EF4-FFF2-40B4-BE49-F238E27FC236}">
                  <a16:creationId xmlns:a16="http://schemas.microsoft.com/office/drawing/2014/main" xmlns="" id="{B0D1EEE9-29A1-4384-BD06-67741AA5E9F9}"/>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1" name="Rectangle 312">
              <a:extLst>
                <a:ext uri="{FF2B5EF4-FFF2-40B4-BE49-F238E27FC236}">
                  <a16:creationId xmlns:a16="http://schemas.microsoft.com/office/drawing/2014/main" xmlns="" id="{40E2A5AD-B49B-42CE-B12C-131EB5E5FC74}"/>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2" name="Rectangle 74">
              <a:extLst>
                <a:ext uri="{FF2B5EF4-FFF2-40B4-BE49-F238E27FC236}">
                  <a16:creationId xmlns:a16="http://schemas.microsoft.com/office/drawing/2014/main" xmlns="" id="{7C07B24C-DC9F-49CC-BD96-6BE21BC23FAC}"/>
                </a:ext>
              </a:extLst>
            </p:cNvPr>
            <p:cNvSpPr/>
            <p:nvPr/>
          </p:nvSpPr>
          <p:spPr bwMode="gray">
            <a:xfrm>
              <a:off x="7168082" y="2806124"/>
              <a:ext cx="516485" cy="117198"/>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83" h="117198">
                  <a:moveTo>
                    <a:pt x="216430" y="0"/>
                  </a:moveTo>
                  <a:lnTo>
                    <a:pt x="1066883" y="1"/>
                  </a:lnTo>
                  <a:lnTo>
                    <a:pt x="952583" y="117198"/>
                  </a:lnTo>
                  <a:lnTo>
                    <a:pt x="0" y="117197"/>
                  </a:lnTo>
                  <a:lnTo>
                    <a:pt x="216430" y="0"/>
                  </a:lnTo>
                  <a:close/>
                </a:path>
              </a:pathLst>
            </a:custGeom>
            <a:solidFill>
              <a:schemeClr val="tx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4" name="Rectangle 312">
              <a:extLst>
                <a:ext uri="{FF2B5EF4-FFF2-40B4-BE49-F238E27FC236}">
                  <a16:creationId xmlns:a16="http://schemas.microsoft.com/office/drawing/2014/main" xmlns="" id="{4B6F305E-792B-4157-8749-1BEFCD81ED15}"/>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chemeClr val="bg1">
                <a:lumMod val="5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53" name="Rectangle 52">
              <a:extLst>
                <a:ext uri="{FF2B5EF4-FFF2-40B4-BE49-F238E27FC236}">
                  <a16:creationId xmlns:a16="http://schemas.microsoft.com/office/drawing/2014/main" xmlns="" id="{CCCD9E91-62FB-4250-83CB-D574061855A8}"/>
                </a:ext>
              </a:extLst>
            </p:cNvPr>
            <p:cNvSpPr/>
            <p:nvPr/>
          </p:nvSpPr>
          <p:spPr bwMode="gray">
            <a:xfrm>
              <a:off x="7164321" y="2856282"/>
              <a:ext cx="462714" cy="423569"/>
            </a:xfrm>
            <a:prstGeom prst="rect">
              <a:avLst/>
            </a:prstGeom>
            <a:solidFill>
              <a:schemeClr val="bg1">
                <a:lumMod val="5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sp>
        <p:nvSpPr>
          <p:cNvPr id="9" name="Rectangle: Rounded Corners 8">
            <a:extLst>
              <a:ext uri="{FF2B5EF4-FFF2-40B4-BE49-F238E27FC236}">
                <a16:creationId xmlns:a16="http://schemas.microsoft.com/office/drawing/2014/main" xmlns="" id="{66F69AF5-1684-4E09-8B18-B72C5BFA398C}"/>
              </a:ext>
            </a:extLst>
          </p:cNvPr>
          <p:cNvSpPr/>
          <p:nvPr/>
        </p:nvSpPr>
        <p:spPr>
          <a:xfrm>
            <a:off x="5204840" y="5546314"/>
            <a:ext cx="125058" cy="11575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7" name="Star: 12 Points 6">
            <a:extLst>
              <a:ext uri="{FF2B5EF4-FFF2-40B4-BE49-F238E27FC236}">
                <a16:creationId xmlns:a16="http://schemas.microsoft.com/office/drawing/2014/main" xmlns="" id="{73E38B7D-5D19-4EFC-97AB-BEB556AF202D}"/>
              </a:ext>
            </a:extLst>
          </p:cNvPr>
          <p:cNvSpPr/>
          <p:nvPr/>
        </p:nvSpPr>
        <p:spPr>
          <a:xfrm>
            <a:off x="5226364" y="5593991"/>
            <a:ext cx="47660" cy="43985"/>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40" name="Star: 12 Points 639">
            <a:extLst>
              <a:ext uri="{FF2B5EF4-FFF2-40B4-BE49-F238E27FC236}">
                <a16:creationId xmlns:a16="http://schemas.microsoft.com/office/drawing/2014/main" xmlns="" id="{61061FCC-C4B4-4458-8335-0C80666C0B57}"/>
              </a:ext>
            </a:extLst>
          </p:cNvPr>
          <p:cNvSpPr/>
          <p:nvPr/>
        </p:nvSpPr>
        <p:spPr>
          <a:xfrm>
            <a:off x="5253044" y="5549197"/>
            <a:ext cx="61994" cy="57843"/>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41" name="Star: 12 Points 640">
            <a:extLst>
              <a:ext uri="{FF2B5EF4-FFF2-40B4-BE49-F238E27FC236}">
                <a16:creationId xmlns:a16="http://schemas.microsoft.com/office/drawing/2014/main" xmlns="" id="{958D934F-A984-4C21-A23E-E20FBCBDFB01}"/>
              </a:ext>
            </a:extLst>
          </p:cNvPr>
          <p:cNvSpPr/>
          <p:nvPr/>
        </p:nvSpPr>
        <p:spPr>
          <a:xfrm>
            <a:off x="5270946" y="5609426"/>
            <a:ext cx="47660" cy="43985"/>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8" name="Group 7">
            <a:extLst>
              <a:ext uri="{FF2B5EF4-FFF2-40B4-BE49-F238E27FC236}">
                <a16:creationId xmlns:a16="http://schemas.microsoft.com/office/drawing/2014/main" xmlns="" id="{19131DF1-273F-490C-843E-EAF03DF344E7}"/>
              </a:ext>
            </a:extLst>
          </p:cNvPr>
          <p:cNvGrpSpPr/>
          <p:nvPr/>
        </p:nvGrpSpPr>
        <p:grpSpPr>
          <a:xfrm>
            <a:off x="5189484" y="5380279"/>
            <a:ext cx="81502" cy="84293"/>
            <a:chOff x="4319960" y="3669754"/>
            <a:chExt cx="593607" cy="826216"/>
          </a:xfrm>
        </p:grpSpPr>
        <p:sp>
          <p:nvSpPr>
            <p:cNvPr id="644" name="Can 666">
              <a:extLst>
                <a:ext uri="{FF2B5EF4-FFF2-40B4-BE49-F238E27FC236}">
                  <a16:creationId xmlns:a16="http://schemas.microsoft.com/office/drawing/2014/main" xmlns="" id="{825E3C0C-A686-4C20-AEDA-03F91C0231A0}"/>
                </a:ext>
              </a:extLst>
            </p:cNvPr>
            <p:cNvSpPr/>
            <p:nvPr/>
          </p:nvSpPr>
          <p:spPr bwMode="gray">
            <a:xfrm>
              <a:off x="4320674" y="3669754"/>
              <a:ext cx="590076" cy="535269"/>
            </a:xfrm>
            <a:prstGeom prst="can">
              <a:avLst/>
            </a:prstGeom>
            <a:solidFill>
              <a:srgbClr val="7030A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45" name="Flowchart: Manual Operation 644">
              <a:extLst>
                <a:ext uri="{FF2B5EF4-FFF2-40B4-BE49-F238E27FC236}">
                  <a16:creationId xmlns:a16="http://schemas.microsoft.com/office/drawing/2014/main" xmlns="" id="{1775DA82-395D-48F8-ADEE-F80F2614CF81}"/>
                </a:ext>
              </a:extLst>
            </p:cNvPr>
            <p:cNvSpPr/>
            <p:nvPr/>
          </p:nvSpPr>
          <p:spPr>
            <a:xfrm>
              <a:off x="4319960" y="4133496"/>
              <a:ext cx="593607" cy="308350"/>
            </a:xfrm>
            <a:prstGeom prst="flowChartManualOperati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46" name="Flowchart: Stored Data 645">
              <a:extLst>
                <a:ext uri="{FF2B5EF4-FFF2-40B4-BE49-F238E27FC236}">
                  <a16:creationId xmlns:a16="http://schemas.microsoft.com/office/drawing/2014/main" xmlns="" id="{D4DA3C89-D7E5-4ED3-B67A-57C7CEB0B1C4}"/>
                </a:ext>
              </a:extLst>
            </p:cNvPr>
            <p:cNvSpPr/>
            <p:nvPr/>
          </p:nvSpPr>
          <p:spPr bwMode="gray">
            <a:xfrm rot="16200000">
              <a:off x="4429704" y="4136508"/>
              <a:ext cx="368659" cy="350265"/>
            </a:xfrm>
            <a:prstGeom prst="flowChartOnlineStorag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sp>
        <p:nvSpPr>
          <p:cNvPr id="647" name="Flowchart: Direct Access Storage 646">
            <a:extLst>
              <a:ext uri="{FF2B5EF4-FFF2-40B4-BE49-F238E27FC236}">
                <a16:creationId xmlns:a16="http://schemas.microsoft.com/office/drawing/2014/main" xmlns="" id="{FB4B3CB8-8C81-48B5-A6FA-C3F76750653C}"/>
              </a:ext>
            </a:extLst>
          </p:cNvPr>
          <p:cNvSpPr/>
          <p:nvPr/>
        </p:nvSpPr>
        <p:spPr>
          <a:xfrm rot="5400000">
            <a:off x="5187234" y="5511070"/>
            <a:ext cx="89780" cy="37689"/>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48" name="Flowchart: Direct Access Storage 647">
            <a:extLst>
              <a:ext uri="{FF2B5EF4-FFF2-40B4-BE49-F238E27FC236}">
                <a16:creationId xmlns:a16="http://schemas.microsoft.com/office/drawing/2014/main" xmlns="" id="{F8DC6C5E-BE2E-468C-B901-883082BBA44A}"/>
              </a:ext>
            </a:extLst>
          </p:cNvPr>
          <p:cNvSpPr/>
          <p:nvPr/>
        </p:nvSpPr>
        <p:spPr>
          <a:xfrm rot="5400000">
            <a:off x="5237386" y="5672832"/>
            <a:ext cx="61320" cy="34263"/>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49" name="Rectangle: Rounded Corners 648">
            <a:extLst>
              <a:ext uri="{FF2B5EF4-FFF2-40B4-BE49-F238E27FC236}">
                <a16:creationId xmlns:a16="http://schemas.microsoft.com/office/drawing/2014/main" xmlns="" id="{3F99FF61-24F8-448D-A2A5-98A95041C095}"/>
              </a:ext>
            </a:extLst>
          </p:cNvPr>
          <p:cNvSpPr/>
          <p:nvPr/>
        </p:nvSpPr>
        <p:spPr>
          <a:xfrm>
            <a:off x="5471708" y="5515282"/>
            <a:ext cx="125058" cy="11575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50" name="Star: 12 Points 649">
            <a:extLst>
              <a:ext uri="{FF2B5EF4-FFF2-40B4-BE49-F238E27FC236}">
                <a16:creationId xmlns:a16="http://schemas.microsoft.com/office/drawing/2014/main" xmlns="" id="{59BAAD49-8F8D-441E-99A2-D684CFFA1EA4}"/>
              </a:ext>
            </a:extLst>
          </p:cNvPr>
          <p:cNvSpPr/>
          <p:nvPr/>
        </p:nvSpPr>
        <p:spPr>
          <a:xfrm>
            <a:off x="5493232" y="5562959"/>
            <a:ext cx="47660" cy="43985"/>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51" name="Star: 12 Points 650">
            <a:extLst>
              <a:ext uri="{FF2B5EF4-FFF2-40B4-BE49-F238E27FC236}">
                <a16:creationId xmlns:a16="http://schemas.microsoft.com/office/drawing/2014/main" xmlns="" id="{8D1C9572-4D3A-4992-99A8-792AA88707C4}"/>
              </a:ext>
            </a:extLst>
          </p:cNvPr>
          <p:cNvSpPr/>
          <p:nvPr/>
        </p:nvSpPr>
        <p:spPr>
          <a:xfrm>
            <a:off x="5519912" y="5518165"/>
            <a:ext cx="61994" cy="57843"/>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52" name="Star: 12 Points 651">
            <a:extLst>
              <a:ext uri="{FF2B5EF4-FFF2-40B4-BE49-F238E27FC236}">
                <a16:creationId xmlns:a16="http://schemas.microsoft.com/office/drawing/2014/main" xmlns="" id="{4AC07D7E-3566-4138-BB3F-963F2DEC90A7}"/>
              </a:ext>
            </a:extLst>
          </p:cNvPr>
          <p:cNvSpPr/>
          <p:nvPr/>
        </p:nvSpPr>
        <p:spPr>
          <a:xfrm>
            <a:off x="5537814" y="5578394"/>
            <a:ext cx="47660" cy="43985"/>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653" name="Group 652">
            <a:extLst>
              <a:ext uri="{FF2B5EF4-FFF2-40B4-BE49-F238E27FC236}">
                <a16:creationId xmlns:a16="http://schemas.microsoft.com/office/drawing/2014/main" xmlns="" id="{892891E1-7872-48D0-9792-B46B90A47F44}"/>
              </a:ext>
            </a:extLst>
          </p:cNvPr>
          <p:cNvGrpSpPr/>
          <p:nvPr/>
        </p:nvGrpSpPr>
        <p:grpSpPr>
          <a:xfrm>
            <a:off x="5456351" y="5349248"/>
            <a:ext cx="81502" cy="84293"/>
            <a:chOff x="4319960" y="3669754"/>
            <a:chExt cx="593607" cy="826216"/>
          </a:xfrm>
        </p:grpSpPr>
        <p:sp>
          <p:nvSpPr>
            <p:cNvPr id="654" name="Can 666">
              <a:extLst>
                <a:ext uri="{FF2B5EF4-FFF2-40B4-BE49-F238E27FC236}">
                  <a16:creationId xmlns:a16="http://schemas.microsoft.com/office/drawing/2014/main" xmlns="" id="{D2D1F7C9-9DF6-4A10-99D5-581B57A5B523}"/>
                </a:ext>
              </a:extLst>
            </p:cNvPr>
            <p:cNvSpPr/>
            <p:nvPr/>
          </p:nvSpPr>
          <p:spPr bwMode="gray">
            <a:xfrm>
              <a:off x="4320674" y="3669754"/>
              <a:ext cx="590076" cy="535269"/>
            </a:xfrm>
            <a:prstGeom prst="can">
              <a:avLst/>
            </a:prstGeom>
            <a:solidFill>
              <a:srgbClr val="7030A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55" name="Flowchart: Manual Operation 654">
              <a:extLst>
                <a:ext uri="{FF2B5EF4-FFF2-40B4-BE49-F238E27FC236}">
                  <a16:creationId xmlns:a16="http://schemas.microsoft.com/office/drawing/2014/main" xmlns="" id="{D76EFA8C-93D8-4B4C-A88C-A19795A37A43}"/>
                </a:ext>
              </a:extLst>
            </p:cNvPr>
            <p:cNvSpPr/>
            <p:nvPr/>
          </p:nvSpPr>
          <p:spPr>
            <a:xfrm>
              <a:off x="4319960" y="4133496"/>
              <a:ext cx="593607" cy="308350"/>
            </a:xfrm>
            <a:prstGeom prst="flowChartManualOperati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56" name="Flowchart: Stored Data 655">
              <a:extLst>
                <a:ext uri="{FF2B5EF4-FFF2-40B4-BE49-F238E27FC236}">
                  <a16:creationId xmlns:a16="http://schemas.microsoft.com/office/drawing/2014/main" xmlns="" id="{9818C6E7-E0F0-4D88-BCF4-6AC1BAA2FAE1}"/>
                </a:ext>
              </a:extLst>
            </p:cNvPr>
            <p:cNvSpPr/>
            <p:nvPr/>
          </p:nvSpPr>
          <p:spPr bwMode="gray">
            <a:xfrm rot="16200000">
              <a:off x="4429704" y="4136508"/>
              <a:ext cx="368659" cy="350265"/>
            </a:xfrm>
            <a:prstGeom prst="flowChartOnlineStorag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sp>
        <p:nvSpPr>
          <p:cNvPr id="657" name="Flowchart: Direct Access Storage 656">
            <a:extLst>
              <a:ext uri="{FF2B5EF4-FFF2-40B4-BE49-F238E27FC236}">
                <a16:creationId xmlns:a16="http://schemas.microsoft.com/office/drawing/2014/main" xmlns="" id="{76FBD229-B68D-43DA-A7D0-3C879CBFFC6C}"/>
              </a:ext>
            </a:extLst>
          </p:cNvPr>
          <p:cNvSpPr/>
          <p:nvPr/>
        </p:nvSpPr>
        <p:spPr>
          <a:xfrm rot="5400000">
            <a:off x="5454102" y="5480038"/>
            <a:ext cx="89780" cy="37689"/>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58" name="Flowchart: Direct Access Storage 657">
            <a:extLst>
              <a:ext uri="{FF2B5EF4-FFF2-40B4-BE49-F238E27FC236}">
                <a16:creationId xmlns:a16="http://schemas.microsoft.com/office/drawing/2014/main" xmlns="" id="{07550815-3518-4A8B-B671-C0115DF503C9}"/>
              </a:ext>
            </a:extLst>
          </p:cNvPr>
          <p:cNvSpPr/>
          <p:nvPr/>
        </p:nvSpPr>
        <p:spPr>
          <a:xfrm rot="5400000">
            <a:off x="5508100" y="5640020"/>
            <a:ext cx="61320" cy="34263"/>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673" name="Group 672">
            <a:extLst>
              <a:ext uri="{FF2B5EF4-FFF2-40B4-BE49-F238E27FC236}">
                <a16:creationId xmlns:a16="http://schemas.microsoft.com/office/drawing/2014/main" xmlns="" id="{08C2EF23-B037-4CAB-9F0D-3D90B9EC513C}"/>
              </a:ext>
            </a:extLst>
          </p:cNvPr>
          <p:cNvGrpSpPr/>
          <p:nvPr/>
        </p:nvGrpSpPr>
        <p:grpSpPr>
          <a:xfrm>
            <a:off x="5621884" y="5673449"/>
            <a:ext cx="302554" cy="290769"/>
            <a:chOff x="7164321" y="2735611"/>
            <a:chExt cx="568746" cy="544240"/>
          </a:xfrm>
        </p:grpSpPr>
        <p:sp>
          <p:nvSpPr>
            <p:cNvPr id="674" name="Rectangle 673">
              <a:extLst>
                <a:ext uri="{FF2B5EF4-FFF2-40B4-BE49-F238E27FC236}">
                  <a16:creationId xmlns:a16="http://schemas.microsoft.com/office/drawing/2014/main" xmlns="" id="{B9E56FF0-51FA-4A3A-BDAD-3CACD94F2CF5}"/>
                </a:ext>
              </a:extLst>
            </p:cNvPr>
            <p:cNvSpPr/>
            <p:nvPr/>
          </p:nvSpPr>
          <p:spPr bwMode="gray">
            <a:xfrm>
              <a:off x="7270339" y="2743334"/>
              <a:ext cx="462714" cy="423569"/>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75" name="Rectangle 312">
              <a:extLst>
                <a:ext uri="{FF2B5EF4-FFF2-40B4-BE49-F238E27FC236}">
                  <a16:creationId xmlns:a16="http://schemas.microsoft.com/office/drawing/2014/main" xmlns="" id="{F4B77B1C-D63B-4352-B78B-AADF704833AE}"/>
                </a:ext>
              </a:extLst>
            </p:cNvPr>
            <p:cNvSpPr/>
            <p:nvPr/>
          </p:nvSpPr>
          <p:spPr bwMode="gray">
            <a:xfrm>
              <a:off x="7164353" y="2744921"/>
              <a:ext cx="105985" cy="534930"/>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2382 w 105985"/>
                <a:gd name="connsiteY0" fmla="*/ 116682 h 542632"/>
                <a:gd name="connsiteX1" fmla="*/ 105527 w 105985"/>
                <a:gd name="connsiteY1" fmla="*/ 0 h 542632"/>
                <a:gd name="connsiteX2" fmla="*/ 105527 w 105985"/>
                <a:gd name="connsiteY2" fmla="*/ 433094 h 542632"/>
                <a:gd name="connsiteX3" fmla="*/ 0 w 105985"/>
                <a:gd name="connsiteY3" fmla="*/ 542632 h 542632"/>
                <a:gd name="connsiteX4" fmla="*/ 2382 w 105985"/>
                <a:gd name="connsiteY4" fmla="*/ 116682 h 542632"/>
                <a:gd name="connsiteX0" fmla="*/ 1 w 105985"/>
                <a:gd name="connsiteY0" fmla="*/ 114300 h 542632"/>
                <a:gd name="connsiteX1" fmla="*/ 105527 w 105985"/>
                <a:gd name="connsiteY1" fmla="*/ 0 h 542632"/>
                <a:gd name="connsiteX2" fmla="*/ 105527 w 105985"/>
                <a:gd name="connsiteY2" fmla="*/ 433094 h 542632"/>
                <a:gd name="connsiteX3" fmla="*/ 0 w 105985"/>
                <a:gd name="connsiteY3" fmla="*/ 542632 h 542632"/>
                <a:gd name="connsiteX4" fmla="*/ 1 w 105985"/>
                <a:gd name="connsiteY4" fmla="*/ 114300 h 542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42632">
                  <a:moveTo>
                    <a:pt x="1" y="114300"/>
                  </a:moveTo>
                  <a:lnTo>
                    <a:pt x="105527" y="0"/>
                  </a:lnTo>
                  <a:cubicBezTo>
                    <a:pt x="107114" y="111027"/>
                    <a:pt x="103940" y="322067"/>
                    <a:pt x="105527" y="433094"/>
                  </a:cubicBezTo>
                  <a:lnTo>
                    <a:pt x="0" y="542632"/>
                  </a:lnTo>
                  <a:cubicBezTo>
                    <a:pt x="0" y="399855"/>
                    <a:pt x="1" y="257077"/>
                    <a:pt x="1" y="114300"/>
                  </a:cubicBezTo>
                  <a:close/>
                </a:path>
              </a:pathLst>
            </a:cu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76" name="Rectangle 74">
              <a:extLst>
                <a:ext uri="{FF2B5EF4-FFF2-40B4-BE49-F238E27FC236}">
                  <a16:creationId xmlns:a16="http://schemas.microsoft.com/office/drawing/2014/main" xmlns="" id="{71B73AC0-648E-4529-818D-43DC36C8ED53}"/>
                </a:ext>
              </a:extLst>
            </p:cNvPr>
            <p:cNvSpPr/>
            <p:nvPr/>
          </p:nvSpPr>
          <p:spPr bwMode="gray">
            <a:xfrm>
              <a:off x="7172711" y="2735611"/>
              <a:ext cx="560356" cy="125660"/>
            </a:xfrm>
            <a:custGeom>
              <a:avLst/>
              <a:gdLst>
                <a:gd name="connsiteX0" fmla="*/ 0 w 914400"/>
                <a:gd name="connsiteY0" fmla="*/ 0 h 112434"/>
                <a:gd name="connsiteX1" fmla="*/ 914400 w 914400"/>
                <a:gd name="connsiteY1" fmla="*/ 0 h 112434"/>
                <a:gd name="connsiteX2" fmla="*/ 914400 w 914400"/>
                <a:gd name="connsiteY2" fmla="*/ 112434 h 112434"/>
                <a:gd name="connsiteX3" fmla="*/ 0 w 914400"/>
                <a:gd name="connsiteY3" fmla="*/ 112434 h 112434"/>
                <a:gd name="connsiteX4" fmla="*/ 0 w 914400"/>
                <a:gd name="connsiteY4" fmla="*/ 0 h 112434"/>
                <a:gd name="connsiteX0" fmla="*/ 0 w 914400"/>
                <a:gd name="connsiteY0" fmla="*/ 0 h 117197"/>
                <a:gd name="connsiteX1" fmla="*/ 914400 w 914400"/>
                <a:gd name="connsiteY1" fmla="*/ 0 h 117197"/>
                <a:gd name="connsiteX2" fmla="*/ 800100 w 914400"/>
                <a:gd name="connsiteY2" fmla="*/ 117197 h 117197"/>
                <a:gd name="connsiteX3" fmla="*/ 0 w 914400"/>
                <a:gd name="connsiteY3" fmla="*/ 112434 h 117197"/>
                <a:gd name="connsiteX4" fmla="*/ 0 w 914400"/>
                <a:gd name="connsiteY4" fmla="*/ 0 h 117197"/>
                <a:gd name="connsiteX0" fmla="*/ 68865 w 914400"/>
                <a:gd name="connsiteY0" fmla="*/ 0 h 121960"/>
                <a:gd name="connsiteX1" fmla="*/ 914400 w 914400"/>
                <a:gd name="connsiteY1" fmla="*/ 4763 h 121960"/>
                <a:gd name="connsiteX2" fmla="*/ 800100 w 914400"/>
                <a:gd name="connsiteY2" fmla="*/ 121960 h 121960"/>
                <a:gd name="connsiteX3" fmla="*/ 0 w 914400"/>
                <a:gd name="connsiteY3" fmla="*/ 117197 h 121960"/>
                <a:gd name="connsiteX4" fmla="*/ 68865 w 914400"/>
                <a:gd name="connsiteY4" fmla="*/ 0 h 121960"/>
                <a:gd name="connsiteX0" fmla="*/ 63947 w 914400"/>
                <a:gd name="connsiteY0" fmla="*/ 0 h 117198"/>
                <a:gd name="connsiteX1" fmla="*/ 914400 w 914400"/>
                <a:gd name="connsiteY1" fmla="*/ 1 h 117198"/>
                <a:gd name="connsiteX2" fmla="*/ 800100 w 914400"/>
                <a:gd name="connsiteY2" fmla="*/ 117198 h 117198"/>
                <a:gd name="connsiteX3" fmla="*/ 0 w 914400"/>
                <a:gd name="connsiteY3" fmla="*/ 112435 h 117198"/>
                <a:gd name="connsiteX4" fmla="*/ 63947 w 914400"/>
                <a:gd name="connsiteY4" fmla="*/ 0 h 117198"/>
                <a:gd name="connsiteX0" fmla="*/ 216430 w 1066883"/>
                <a:gd name="connsiteY0" fmla="*/ 0 h 117198"/>
                <a:gd name="connsiteX1" fmla="*/ 1066883 w 1066883"/>
                <a:gd name="connsiteY1" fmla="*/ 1 h 117198"/>
                <a:gd name="connsiteX2" fmla="*/ 952583 w 1066883"/>
                <a:gd name="connsiteY2" fmla="*/ 117198 h 117198"/>
                <a:gd name="connsiteX3" fmla="*/ 0 w 1066883"/>
                <a:gd name="connsiteY3" fmla="*/ 117197 h 117198"/>
                <a:gd name="connsiteX4" fmla="*/ 216430 w 1066883"/>
                <a:gd name="connsiteY4" fmla="*/ 0 h 11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83" h="117198">
                  <a:moveTo>
                    <a:pt x="216430" y="0"/>
                  </a:moveTo>
                  <a:lnTo>
                    <a:pt x="1066883" y="1"/>
                  </a:lnTo>
                  <a:lnTo>
                    <a:pt x="952583" y="117198"/>
                  </a:lnTo>
                  <a:lnTo>
                    <a:pt x="0" y="117197"/>
                  </a:lnTo>
                  <a:lnTo>
                    <a:pt x="216430" y="0"/>
                  </a:lnTo>
                  <a:close/>
                </a:path>
              </a:pathLst>
            </a:custGeom>
            <a:solidFill>
              <a:srgbClr val="7030A0"/>
            </a:solidFill>
            <a:ln w="3175">
              <a:solidFill>
                <a:srgbClr val="A9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77" name="Rectangle 312">
              <a:extLst>
                <a:ext uri="{FF2B5EF4-FFF2-40B4-BE49-F238E27FC236}">
                  <a16:creationId xmlns:a16="http://schemas.microsoft.com/office/drawing/2014/main" xmlns="" id="{7E10C2F4-2657-426D-8E18-B3136ED76A8D}"/>
                </a:ext>
              </a:extLst>
            </p:cNvPr>
            <p:cNvSpPr/>
            <p:nvPr/>
          </p:nvSpPr>
          <p:spPr bwMode="gray">
            <a:xfrm>
              <a:off x="7627034" y="2741982"/>
              <a:ext cx="105985" cy="537869"/>
            </a:xfrm>
            <a:custGeom>
              <a:avLst/>
              <a:gdLst>
                <a:gd name="connsiteX0" fmla="*/ 0 w 462714"/>
                <a:gd name="connsiteY0" fmla="*/ 0 h 423569"/>
                <a:gd name="connsiteX1" fmla="*/ 462714 w 462714"/>
                <a:gd name="connsiteY1" fmla="*/ 0 h 423569"/>
                <a:gd name="connsiteX2" fmla="*/ 462714 w 462714"/>
                <a:gd name="connsiteY2" fmla="*/ 423569 h 423569"/>
                <a:gd name="connsiteX3" fmla="*/ 0 w 462714"/>
                <a:gd name="connsiteY3" fmla="*/ 423569 h 423569"/>
                <a:gd name="connsiteX4" fmla="*/ 0 w 462714"/>
                <a:gd name="connsiteY4" fmla="*/ 0 h 423569"/>
                <a:gd name="connsiteX0" fmla="*/ 0 w 462714"/>
                <a:gd name="connsiteY0" fmla="*/ 119063 h 542632"/>
                <a:gd name="connsiteX1" fmla="*/ 105527 w 462714"/>
                <a:gd name="connsiteY1" fmla="*/ 0 h 542632"/>
                <a:gd name="connsiteX2" fmla="*/ 462714 w 462714"/>
                <a:gd name="connsiteY2" fmla="*/ 542632 h 542632"/>
                <a:gd name="connsiteX3" fmla="*/ 0 w 462714"/>
                <a:gd name="connsiteY3" fmla="*/ 542632 h 542632"/>
                <a:gd name="connsiteX4" fmla="*/ 0 w 462714"/>
                <a:gd name="connsiteY4" fmla="*/ 119063 h 542632"/>
                <a:gd name="connsiteX0" fmla="*/ 0 w 110289"/>
                <a:gd name="connsiteY0" fmla="*/ 119063 h 542632"/>
                <a:gd name="connsiteX1" fmla="*/ 105527 w 110289"/>
                <a:gd name="connsiteY1" fmla="*/ 0 h 542632"/>
                <a:gd name="connsiteX2" fmla="*/ 110289 w 110289"/>
                <a:gd name="connsiteY2" fmla="*/ 333082 h 542632"/>
                <a:gd name="connsiteX3" fmla="*/ 0 w 110289"/>
                <a:gd name="connsiteY3" fmla="*/ 542632 h 542632"/>
                <a:gd name="connsiteX4" fmla="*/ 0 w 110289"/>
                <a:gd name="connsiteY4" fmla="*/ 119063 h 542632"/>
                <a:gd name="connsiteX0" fmla="*/ 0 w 105985"/>
                <a:gd name="connsiteY0" fmla="*/ 119063 h 542632"/>
                <a:gd name="connsiteX1" fmla="*/ 105527 w 105985"/>
                <a:gd name="connsiteY1" fmla="*/ 0 h 542632"/>
                <a:gd name="connsiteX2" fmla="*/ 105527 w 105985"/>
                <a:gd name="connsiteY2" fmla="*/ 433094 h 542632"/>
                <a:gd name="connsiteX3" fmla="*/ 0 w 105985"/>
                <a:gd name="connsiteY3" fmla="*/ 542632 h 542632"/>
                <a:gd name="connsiteX4" fmla="*/ 0 w 105985"/>
                <a:gd name="connsiteY4" fmla="*/ 119063 h 542632"/>
                <a:gd name="connsiteX0" fmla="*/ 0 w 105985"/>
                <a:gd name="connsiteY0" fmla="*/ 114300 h 537869"/>
                <a:gd name="connsiteX1" fmla="*/ 105527 w 105985"/>
                <a:gd name="connsiteY1" fmla="*/ 0 h 537869"/>
                <a:gd name="connsiteX2" fmla="*/ 105527 w 105985"/>
                <a:gd name="connsiteY2" fmla="*/ 428331 h 537869"/>
                <a:gd name="connsiteX3" fmla="*/ 0 w 105985"/>
                <a:gd name="connsiteY3" fmla="*/ 537869 h 537869"/>
                <a:gd name="connsiteX4" fmla="*/ 0 w 105985"/>
                <a:gd name="connsiteY4" fmla="*/ 114300 h 53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85" h="537869">
                  <a:moveTo>
                    <a:pt x="0" y="114300"/>
                  </a:moveTo>
                  <a:lnTo>
                    <a:pt x="105527" y="0"/>
                  </a:lnTo>
                  <a:cubicBezTo>
                    <a:pt x="107114" y="111027"/>
                    <a:pt x="103940" y="317304"/>
                    <a:pt x="105527" y="428331"/>
                  </a:cubicBezTo>
                  <a:lnTo>
                    <a:pt x="0" y="537869"/>
                  </a:lnTo>
                  <a:lnTo>
                    <a:pt x="0" y="114300"/>
                  </a:lnTo>
                  <a:close/>
                </a:path>
              </a:pathLst>
            </a:custGeom>
            <a:solidFill>
              <a:srgbClr val="A983C6"/>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sp>
          <p:nvSpPr>
            <p:cNvPr id="678" name="Rectangle 677">
              <a:extLst>
                <a:ext uri="{FF2B5EF4-FFF2-40B4-BE49-F238E27FC236}">
                  <a16:creationId xmlns:a16="http://schemas.microsoft.com/office/drawing/2014/main" xmlns="" id="{421D60AB-AEC8-4822-AFD4-2A52B47734B5}"/>
                </a:ext>
              </a:extLst>
            </p:cNvPr>
            <p:cNvSpPr/>
            <p:nvPr/>
          </p:nvSpPr>
          <p:spPr bwMode="gray">
            <a:xfrm>
              <a:off x="7164321" y="2856282"/>
              <a:ext cx="462714" cy="423569"/>
            </a:xfrm>
            <a:prstGeom prst="rect">
              <a:avLst/>
            </a:prstGeom>
            <a:solidFill>
              <a:srgbClr val="7030A0"/>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err="1">
                <a:solidFill>
                  <a:schemeClr val="tx1"/>
                </a:solidFill>
                <a:latin typeface="Century Gothic" panose="020B0502020202020204" pitchFamily="34" charset="0"/>
              </a:endParaRPr>
            </a:p>
          </p:txBody>
        </p:sp>
      </p:grpSp>
      <p:sp>
        <p:nvSpPr>
          <p:cNvPr id="679" name="Flowchart: Direct Access Storage 678">
            <a:extLst>
              <a:ext uri="{FF2B5EF4-FFF2-40B4-BE49-F238E27FC236}">
                <a16:creationId xmlns:a16="http://schemas.microsoft.com/office/drawing/2014/main" xmlns="" id="{A2BBAFA6-C477-4A21-97BA-02785A40207C}"/>
              </a:ext>
            </a:extLst>
          </p:cNvPr>
          <p:cNvSpPr/>
          <p:nvPr/>
        </p:nvSpPr>
        <p:spPr>
          <a:xfrm rot="5400000">
            <a:off x="5638442" y="5797503"/>
            <a:ext cx="89780" cy="21274"/>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0" name="Flowchart: Direct Access Storage 679">
            <a:extLst>
              <a:ext uri="{FF2B5EF4-FFF2-40B4-BE49-F238E27FC236}">
                <a16:creationId xmlns:a16="http://schemas.microsoft.com/office/drawing/2014/main" xmlns="" id="{CA474663-BED9-41A9-A404-0F94C01C52D1}"/>
              </a:ext>
            </a:extLst>
          </p:cNvPr>
          <p:cNvSpPr/>
          <p:nvPr/>
        </p:nvSpPr>
        <p:spPr>
          <a:xfrm rot="5400000">
            <a:off x="5669986" y="5814407"/>
            <a:ext cx="89780" cy="21274"/>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1" name="Flowchart: Direct Access Storage 680">
            <a:extLst>
              <a:ext uri="{FF2B5EF4-FFF2-40B4-BE49-F238E27FC236}">
                <a16:creationId xmlns:a16="http://schemas.microsoft.com/office/drawing/2014/main" xmlns="" id="{22D577F0-132B-4FD8-B999-CF7ABA7EBBD9}"/>
              </a:ext>
            </a:extLst>
          </p:cNvPr>
          <p:cNvSpPr/>
          <p:nvPr/>
        </p:nvSpPr>
        <p:spPr>
          <a:xfrm rot="5400000">
            <a:off x="5701531" y="5827361"/>
            <a:ext cx="89780" cy="21274"/>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3" name="Flowchart: Direct Access Storage 682">
            <a:extLst>
              <a:ext uri="{FF2B5EF4-FFF2-40B4-BE49-F238E27FC236}">
                <a16:creationId xmlns:a16="http://schemas.microsoft.com/office/drawing/2014/main" xmlns="" id="{5A7BE4F2-219F-4955-A573-8B4E8D64CCC8}"/>
              </a:ext>
            </a:extLst>
          </p:cNvPr>
          <p:cNvSpPr/>
          <p:nvPr/>
        </p:nvSpPr>
        <p:spPr>
          <a:xfrm rot="5400000">
            <a:off x="5768808" y="5812124"/>
            <a:ext cx="89780" cy="21274"/>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4" name="Flowchart: Direct Access Storage 683">
            <a:extLst>
              <a:ext uri="{FF2B5EF4-FFF2-40B4-BE49-F238E27FC236}">
                <a16:creationId xmlns:a16="http://schemas.microsoft.com/office/drawing/2014/main" xmlns="" id="{957D4B18-C07E-4A83-98A0-52F86476BE45}"/>
              </a:ext>
            </a:extLst>
          </p:cNvPr>
          <p:cNvSpPr/>
          <p:nvPr/>
        </p:nvSpPr>
        <p:spPr>
          <a:xfrm rot="5400000">
            <a:off x="5796167" y="5791737"/>
            <a:ext cx="89780" cy="21274"/>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5" name="Flowchart: Direct Access Storage 684">
            <a:extLst>
              <a:ext uri="{FF2B5EF4-FFF2-40B4-BE49-F238E27FC236}">
                <a16:creationId xmlns:a16="http://schemas.microsoft.com/office/drawing/2014/main" xmlns="" id="{EF05C879-DA82-49B1-8E65-E83DD057A7A8}"/>
              </a:ext>
            </a:extLst>
          </p:cNvPr>
          <p:cNvSpPr/>
          <p:nvPr/>
        </p:nvSpPr>
        <p:spPr>
          <a:xfrm>
            <a:off x="5622345" y="5894923"/>
            <a:ext cx="245776" cy="37689"/>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lang="en-US" sz="800" b="1" dirty="0">
              <a:latin typeface="Century Gothic" panose="020B0502020202020204" pitchFamily="34" charset="0"/>
            </a:endParaRPr>
          </a:p>
        </p:txBody>
      </p:sp>
      <p:sp>
        <p:nvSpPr>
          <p:cNvPr id="13" name="Oval 12">
            <a:extLst>
              <a:ext uri="{FF2B5EF4-FFF2-40B4-BE49-F238E27FC236}">
                <a16:creationId xmlns:a16="http://schemas.microsoft.com/office/drawing/2014/main" xmlns="" id="{7159A430-FCC2-4A14-AC57-BDC51044CEA9}"/>
              </a:ext>
            </a:extLst>
          </p:cNvPr>
          <p:cNvSpPr/>
          <p:nvPr/>
        </p:nvSpPr>
        <p:spPr>
          <a:xfrm>
            <a:off x="5732226" y="5899379"/>
            <a:ext cx="25742" cy="25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6" name="Oval 685">
            <a:extLst>
              <a:ext uri="{FF2B5EF4-FFF2-40B4-BE49-F238E27FC236}">
                <a16:creationId xmlns:a16="http://schemas.microsoft.com/office/drawing/2014/main" xmlns="" id="{53B445FC-479F-46CA-902C-140A69466AFA}"/>
              </a:ext>
            </a:extLst>
          </p:cNvPr>
          <p:cNvSpPr/>
          <p:nvPr/>
        </p:nvSpPr>
        <p:spPr>
          <a:xfrm>
            <a:off x="5697670" y="5899379"/>
            <a:ext cx="25742" cy="25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7" name="Oval 686">
            <a:extLst>
              <a:ext uri="{FF2B5EF4-FFF2-40B4-BE49-F238E27FC236}">
                <a16:creationId xmlns:a16="http://schemas.microsoft.com/office/drawing/2014/main" xmlns="" id="{D06A82D0-CD32-48C5-B2D3-7761380FC1F4}"/>
              </a:ext>
            </a:extLst>
          </p:cNvPr>
          <p:cNvSpPr/>
          <p:nvPr/>
        </p:nvSpPr>
        <p:spPr>
          <a:xfrm>
            <a:off x="5663114" y="5899379"/>
            <a:ext cx="25742" cy="25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8" name="Oval 687">
            <a:extLst>
              <a:ext uri="{FF2B5EF4-FFF2-40B4-BE49-F238E27FC236}">
                <a16:creationId xmlns:a16="http://schemas.microsoft.com/office/drawing/2014/main" xmlns="" id="{D55E8B4A-7648-435B-AA9B-D20A21D12EF5}"/>
              </a:ext>
            </a:extLst>
          </p:cNvPr>
          <p:cNvSpPr/>
          <p:nvPr/>
        </p:nvSpPr>
        <p:spPr>
          <a:xfrm>
            <a:off x="5628558" y="5899379"/>
            <a:ext cx="25742" cy="25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9" name="Oval 688">
            <a:extLst>
              <a:ext uri="{FF2B5EF4-FFF2-40B4-BE49-F238E27FC236}">
                <a16:creationId xmlns:a16="http://schemas.microsoft.com/office/drawing/2014/main" xmlns="" id="{92A0B79E-39D1-45D6-8A54-9D2D4050085B}"/>
              </a:ext>
            </a:extLst>
          </p:cNvPr>
          <p:cNvSpPr/>
          <p:nvPr/>
        </p:nvSpPr>
        <p:spPr>
          <a:xfrm>
            <a:off x="5835895" y="5899379"/>
            <a:ext cx="25742" cy="25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90" name="Oval 689">
            <a:extLst>
              <a:ext uri="{FF2B5EF4-FFF2-40B4-BE49-F238E27FC236}">
                <a16:creationId xmlns:a16="http://schemas.microsoft.com/office/drawing/2014/main" xmlns="" id="{89AB8A49-62BE-4E2F-BF51-B42B90F13C88}"/>
              </a:ext>
            </a:extLst>
          </p:cNvPr>
          <p:cNvSpPr/>
          <p:nvPr/>
        </p:nvSpPr>
        <p:spPr>
          <a:xfrm>
            <a:off x="5801338" y="5899379"/>
            <a:ext cx="25742" cy="25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91" name="Oval 690">
            <a:extLst>
              <a:ext uri="{FF2B5EF4-FFF2-40B4-BE49-F238E27FC236}">
                <a16:creationId xmlns:a16="http://schemas.microsoft.com/office/drawing/2014/main" xmlns="" id="{C627B313-0038-4F34-919F-E72B025C6ADD}"/>
              </a:ext>
            </a:extLst>
          </p:cNvPr>
          <p:cNvSpPr/>
          <p:nvPr/>
        </p:nvSpPr>
        <p:spPr>
          <a:xfrm>
            <a:off x="5769011" y="5898802"/>
            <a:ext cx="25742" cy="25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82" name="Flowchart: Direct Access Storage 681">
            <a:extLst>
              <a:ext uri="{FF2B5EF4-FFF2-40B4-BE49-F238E27FC236}">
                <a16:creationId xmlns:a16="http://schemas.microsoft.com/office/drawing/2014/main" xmlns="" id="{B79E6BD8-3740-45BF-ACAA-5FFD30537C6D}"/>
              </a:ext>
            </a:extLst>
          </p:cNvPr>
          <p:cNvSpPr/>
          <p:nvPr/>
        </p:nvSpPr>
        <p:spPr>
          <a:xfrm rot="5400000">
            <a:off x="5735170" y="5858124"/>
            <a:ext cx="89780" cy="21274"/>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93" name="Flowchart: Direct Access Storage 692">
            <a:extLst>
              <a:ext uri="{FF2B5EF4-FFF2-40B4-BE49-F238E27FC236}">
                <a16:creationId xmlns:a16="http://schemas.microsoft.com/office/drawing/2014/main" xmlns="" id="{E23A24F6-4260-46FE-A741-833B2B444BD0}"/>
              </a:ext>
            </a:extLst>
          </p:cNvPr>
          <p:cNvSpPr/>
          <p:nvPr/>
        </p:nvSpPr>
        <p:spPr>
          <a:xfrm rot="5400000">
            <a:off x="5603468" y="5797503"/>
            <a:ext cx="89780" cy="21274"/>
          </a:xfrm>
          <a:prstGeom prst="flowChartMagneticDrum">
            <a:avLst/>
          </a:prstGeom>
          <a:solidFill>
            <a:srgbClr val="004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cxnSp>
        <p:nvCxnSpPr>
          <p:cNvPr id="694" name="Straight Connector 693">
            <a:extLst>
              <a:ext uri="{FF2B5EF4-FFF2-40B4-BE49-F238E27FC236}">
                <a16:creationId xmlns:a16="http://schemas.microsoft.com/office/drawing/2014/main" xmlns="" id="{F3101D68-5A46-433D-B8FD-F4652AFBCA82}"/>
              </a:ext>
            </a:extLst>
          </p:cNvPr>
          <p:cNvCxnSpPr/>
          <p:nvPr/>
        </p:nvCxnSpPr>
        <p:spPr bwMode="gray">
          <a:xfrm flipV="1">
            <a:off x="5865958" y="5848767"/>
            <a:ext cx="1" cy="153886"/>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59" name="Title 5">
            <a:extLst>
              <a:ext uri="{FF2B5EF4-FFF2-40B4-BE49-F238E27FC236}">
                <a16:creationId xmlns:a16="http://schemas.microsoft.com/office/drawing/2014/main" xmlns="" id="{9F5C01D8-39FA-4ED3-899A-537405892E3F}"/>
              </a:ext>
            </a:extLst>
          </p:cNvPr>
          <p:cNvSpPr>
            <a:spLocks noGrp="1"/>
          </p:cNvSpPr>
          <p:nvPr>
            <p:ph type="title"/>
          </p:nvPr>
        </p:nvSpPr>
        <p:spPr>
          <a:xfrm>
            <a:off x="736600" y="162825"/>
            <a:ext cx="10515600" cy="341632"/>
          </a:xfrm>
        </p:spPr>
        <p:txBody>
          <a:bodyPr>
            <a:spAutoFit/>
          </a:bodyPr>
          <a:lstStyle/>
          <a:p>
            <a:pPr algn="l"/>
            <a:r>
              <a:rPr lang="en-US" sz="1800" dirty="0">
                <a:latin typeface="Century Gothic" panose="020B0502020202020204" pitchFamily="34" charset="0"/>
              </a:rPr>
              <a:t>Life Sciences Industry – Common Challenges</a:t>
            </a:r>
          </a:p>
        </p:txBody>
      </p:sp>
      <p:pic>
        <p:nvPicPr>
          <p:cNvPr id="631" name="Picture 2"/>
          <p:cNvPicPr>
            <a:picLocks noChangeAspect="1" noChangeArrowheads="1"/>
          </p:cNvPicPr>
          <p:nvPr/>
        </p:nvPicPr>
        <p:blipFill>
          <a:blip r:embed="rId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2303333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rmAutofit/>
          </a:bodyPr>
          <a:lstStyle/>
          <a:p>
            <a:r>
              <a:rPr lang="en-US" sz="2000" dirty="0">
                <a:latin typeface="Century Gothic" panose="020B0502020202020204" pitchFamily="34" charset="0"/>
              </a:rPr>
              <a:t>Lorhan SAP S/4HANA Preconfigured Solution for Life Sciences Industry </a:t>
            </a:r>
          </a:p>
        </p:txBody>
      </p:sp>
      <p:sp>
        <p:nvSpPr>
          <p:cNvPr id="2" name="Date Placeholder 1"/>
          <p:cNvSpPr>
            <a:spLocks noGrp="1"/>
          </p:cNvSpPr>
          <p:nvPr>
            <p:ph type="dt" sz="half" idx="10"/>
          </p:nvPr>
        </p:nvSpPr>
        <p:spPr/>
        <p:txBody>
          <a:bodyPr/>
          <a:lstStyle/>
          <a:p>
            <a:fld id="{C3A754CF-0B00-4C61-B472-F17D7ADA18BA}" type="datetime1">
              <a:rPr lang="en-IN" smtClean="0"/>
              <a:pPr/>
              <a:t>26-08-2019</a:t>
            </a:fld>
            <a:endParaRPr lang="en-IN" dirty="0"/>
          </a:p>
        </p:txBody>
      </p:sp>
      <p:sp>
        <p:nvSpPr>
          <p:cNvPr id="3" name="Footer Placeholder 2"/>
          <p:cNvSpPr>
            <a:spLocks noGrp="1"/>
          </p:cNvSpPr>
          <p:nvPr>
            <p:ph type="ftr" sz="quarter" idx="11"/>
          </p:nvPr>
        </p:nvSpPr>
        <p:spPr/>
        <p:txBody>
          <a:bodyPr/>
          <a:lstStyle/>
          <a:p>
            <a:r>
              <a:rPr lang="en-US"/>
              <a:t>Confidential © Lorhan IT Services 2019</a:t>
            </a:r>
            <a:endParaRPr lang="en-IN" dirty="0"/>
          </a:p>
        </p:txBody>
      </p:sp>
      <p:sp>
        <p:nvSpPr>
          <p:cNvPr id="30" name="Slide Number Placeholder 29"/>
          <p:cNvSpPr>
            <a:spLocks noGrp="1"/>
          </p:cNvSpPr>
          <p:nvPr>
            <p:ph type="sldNum" sz="quarter" idx="12"/>
          </p:nvPr>
        </p:nvSpPr>
        <p:spPr>
          <a:prstGeom prst="rect">
            <a:avLst/>
          </a:prstGeom>
        </p:spPr>
        <p:txBody>
          <a:bodyPr/>
          <a:lstStyle/>
          <a:p>
            <a:fld id="{C136B7D2-B98C-44FD-8D04-7EC62A564975}" type="slidenum">
              <a:rPr lang="en-US" smtClean="0"/>
              <a:pPr/>
              <a:t>13</a:t>
            </a:fld>
            <a:endParaRPr lang="en-US" dirty="0"/>
          </a:p>
        </p:txBody>
      </p:sp>
      <p:sp>
        <p:nvSpPr>
          <p:cNvPr id="4" name="Rectangle 3"/>
          <p:cNvSpPr/>
          <p:nvPr/>
        </p:nvSpPr>
        <p:spPr>
          <a:xfrm>
            <a:off x="173629" y="750331"/>
            <a:ext cx="11863695" cy="461665"/>
          </a:xfrm>
          <a:prstGeom prst="rect">
            <a:avLst/>
          </a:prstGeom>
        </p:spPr>
        <p:txBody>
          <a:bodyPr wrap="square">
            <a:spAutoFit/>
          </a:bodyPr>
          <a:lstStyle/>
          <a:p>
            <a:pPr lvl="0" algn="just" fontAlgn="auto"/>
            <a:r>
              <a:rPr lang="en-US" sz="1200" dirty="0">
                <a:solidFill>
                  <a:sysClr val="windowText" lastClr="000000">
                    <a:lumMod val="95000"/>
                    <a:lumOff val="5000"/>
                  </a:sysClr>
                </a:solidFill>
                <a:latin typeface="Century Gothic" panose="020B0502020202020204" pitchFamily="34" charset="0"/>
              </a:rPr>
              <a:t>Our solution is proven to cover 95% of the key processes built on Life Sciences Industry leading practices. It will bring to life streamlined business processes that support your objective to standardize, centralize and simplify your business.</a:t>
            </a:r>
          </a:p>
        </p:txBody>
      </p:sp>
      <p:sp>
        <p:nvSpPr>
          <p:cNvPr id="61" name="Isosceles Triangle 60">
            <a:extLst>
              <a:ext uri="{FF2B5EF4-FFF2-40B4-BE49-F238E27FC236}">
                <a16:creationId xmlns:a16="http://schemas.microsoft.com/office/drawing/2014/main" xmlns="" id="{6DA385C4-C076-4037-B7B7-3AA7948112DA}"/>
              </a:ext>
            </a:extLst>
          </p:cNvPr>
          <p:cNvSpPr/>
          <p:nvPr/>
        </p:nvSpPr>
        <p:spPr>
          <a:xfrm rot="5400000">
            <a:off x="6269147" y="2252770"/>
            <a:ext cx="4375450" cy="3108733"/>
          </a:xfrm>
          <a:prstGeom prst="triangle">
            <a:avLst/>
          </a:prstGeom>
          <a:gradFill flip="none" rotWithShape="1">
            <a:gsLst>
              <a:gs pos="44000">
                <a:srgbClr val="FFFFFF">
                  <a:lumMod val="75000"/>
                </a:srgbClr>
              </a:gs>
              <a:gs pos="70000">
                <a:srgbClr val="000000">
                  <a:lumMod val="50000"/>
                  <a:lumOff val="50000"/>
                </a:srgbClr>
              </a:gs>
              <a:gs pos="100000">
                <a:srgbClr val="000000">
                  <a:lumMod val="85000"/>
                  <a:lumOff val="15000"/>
                </a:srgbClr>
              </a:gs>
            </a:gsLst>
            <a:lin ang="81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62" name="Rectangle: Rounded Corners 4">
            <a:extLst>
              <a:ext uri="{FF2B5EF4-FFF2-40B4-BE49-F238E27FC236}">
                <a16:creationId xmlns:a16="http://schemas.microsoft.com/office/drawing/2014/main" xmlns="" id="{57F5BA9B-4FE1-456B-8E5C-1CD272C433EF}"/>
              </a:ext>
            </a:extLst>
          </p:cNvPr>
          <p:cNvSpPr/>
          <p:nvPr/>
        </p:nvSpPr>
        <p:spPr>
          <a:xfrm>
            <a:off x="381000" y="1619411"/>
            <a:ext cx="6521506" cy="4375452"/>
          </a:xfrm>
          <a:prstGeom prst="roundRect">
            <a:avLst>
              <a:gd name="adj" fmla="val 0"/>
            </a:avLst>
          </a:prstGeom>
          <a:solidFill>
            <a:srgbClr val="919191">
              <a:lumMod val="40000"/>
              <a:lumOff val="60000"/>
            </a:srgb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162364"/>
              </a:solidFill>
              <a:effectLst/>
              <a:uLnTx/>
              <a:uFillTx/>
              <a:latin typeface="Century Gothic" panose="020B0502020202020204" pitchFamily="34" charset="0"/>
              <a:cs typeface="Arial Bold" panose="020B0704020202020204" pitchFamily="34" charset="0"/>
            </a:endParaRPr>
          </a:p>
        </p:txBody>
      </p:sp>
      <p:sp>
        <p:nvSpPr>
          <p:cNvPr id="63" name="Rectangle: Rounded Corners 9">
            <a:extLst>
              <a:ext uri="{FF2B5EF4-FFF2-40B4-BE49-F238E27FC236}">
                <a16:creationId xmlns:a16="http://schemas.microsoft.com/office/drawing/2014/main" xmlns="" id="{40BA0D6C-6872-4D58-841D-2B6258D20C68}"/>
              </a:ext>
            </a:extLst>
          </p:cNvPr>
          <p:cNvSpPr/>
          <p:nvPr/>
        </p:nvSpPr>
        <p:spPr>
          <a:xfrm>
            <a:off x="8628434" y="1524434"/>
            <a:ext cx="3090096" cy="4563907"/>
          </a:xfrm>
          <a:prstGeom prst="roundRect">
            <a:avLst>
              <a:gd name="adj" fmla="val 4788"/>
            </a:avLst>
          </a:prstGeom>
          <a:solidFill>
            <a:srgbClr val="919191">
              <a:lumMod val="40000"/>
              <a:lumOff val="60000"/>
            </a:srgb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Century Gothic" panose="020B0502020202020204" pitchFamily="34" charset="0"/>
                <a:cs typeface="Arial Bold" panose="020B0704020202020204" pitchFamily="34" charset="0"/>
              </a:rPr>
              <a:t>Life Sciences Manufacturing Company - Process &amp; Solution</a:t>
            </a:r>
          </a:p>
        </p:txBody>
      </p:sp>
      <p:sp>
        <p:nvSpPr>
          <p:cNvPr id="64" name="Rectangle 63">
            <a:extLst>
              <a:ext uri="{FF2B5EF4-FFF2-40B4-BE49-F238E27FC236}">
                <a16:creationId xmlns:a16="http://schemas.microsoft.com/office/drawing/2014/main" xmlns="" id="{30CDC59A-FB5A-4316-99D5-295946815ECE}"/>
              </a:ext>
            </a:extLst>
          </p:cNvPr>
          <p:cNvSpPr/>
          <p:nvPr/>
        </p:nvSpPr>
        <p:spPr>
          <a:xfrm>
            <a:off x="4671138" y="2308969"/>
            <a:ext cx="1903536" cy="457200"/>
          </a:xfrm>
          <a:prstGeom prst="rect">
            <a:avLst/>
          </a:prstGeom>
          <a:gradFill rotWithShape="1">
            <a:gsLst>
              <a:gs pos="11000">
                <a:srgbClr val="162364"/>
              </a:gs>
              <a:gs pos="100000">
                <a:srgbClr val="3A6FB0"/>
              </a:gs>
            </a:gsLst>
            <a:lin ang="2700000" scaled="1"/>
          </a:gradFill>
          <a:ln w="28575">
            <a:solidFill>
              <a:srgbClr val="FFFF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rPr>
              <a:t>Process Area Vision &amp; Guiding Principles</a:t>
            </a:r>
          </a:p>
        </p:txBody>
      </p:sp>
      <p:sp>
        <p:nvSpPr>
          <p:cNvPr id="65" name="Rectangle 64">
            <a:extLst>
              <a:ext uri="{FF2B5EF4-FFF2-40B4-BE49-F238E27FC236}">
                <a16:creationId xmlns:a16="http://schemas.microsoft.com/office/drawing/2014/main" xmlns="" id="{C06989B4-3FD2-42AE-9240-F1E7366B6585}"/>
              </a:ext>
            </a:extLst>
          </p:cNvPr>
          <p:cNvSpPr/>
          <p:nvPr/>
        </p:nvSpPr>
        <p:spPr>
          <a:xfrm>
            <a:off x="4676126" y="2894883"/>
            <a:ext cx="1898172" cy="457200"/>
          </a:xfrm>
          <a:prstGeom prst="rect">
            <a:avLst/>
          </a:prstGeom>
          <a:gradFill rotWithShape="1">
            <a:gsLst>
              <a:gs pos="11000">
                <a:srgbClr val="162364"/>
              </a:gs>
              <a:gs pos="100000">
                <a:srgbClr val="3A6FB0"/>
              </a:gs>
            </a:gsLst>
            <a:lin ang="2700000" scaled="1"/>
          </a:gradFill>
          <a:ln w="28575">
            <a:solidFill>
              <a:srgbClr val="FFFF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rPr>
              <a:t>Life Sciences Company Process Hierarchy</a:t>
            </a:r>
          </a:p>
        </p:txBody>
      </p:sp>
      <p:sp>
        <p:nvSpPr>
          <p:cNvPr id="66" name="Rectangle 65">
            <a:extLst>
              <a:ext uri="{FF2B5EF4-FFF2-40B4-BE49-F238E27FC236}">
                <a16:creationId xmlns:a16="http://schemas.microsoft.com/office/drawing/2014/main" xmlns="" id="{852F3658-A828-4B48-BC4F-0AEC694EC225}"/>
              </a:ext>
            </a:extLst>
          </p:cNvPr>
          <p:cNvSpPr/>
          <p:nvPr/>
        </p:nvSpPr>
        <p:spPr>
          <a:xfrm>
            <a:off x="4671138" y="3487382"/>
            <a:ext cx="1898172" cy="457200"/>
          </a:xfrm>
          <a:prstGeom prst="rect">
            <a:avLst/>
          </a:prstGeom>
          <a:gradFill rotWithShape="1">
            <a:gsLst>
              <a:gs pos="11000">
                <a:srgbClr val="162364"/>
              </a:gs>
              <a:gs pos="100000">
                <a:srgbClr val="3A6FB0"/>
              </a:gs>
            </a:gsLst>
            <a:lin ang="2700000" scaled="1"/>
          </a:gradFill>
          <a:ln w="28575">
            <a:solidFill>
              <a:srgbClr val="FFFF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rPr>
              <a:t>Life </a:t>
            </a:r>
            <a:r>
              <a:rPr lang="en-US" sz="900" b="1" kern="0" dirty="0">
                <a:solidFill>
                  <a:prstClr val="white"/>
                </a:solidFill>
                <a:latin typeface="Century Gothic" panose="020B0502020202020204" pitchFamily="34" charset="0"/>
              </a:rPr>
              <a:t>Sciences</a:t>
            </a: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rPr>
              <a:t> Company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rPr>
              <a:t>Org Structure and Sample Data</a:t>
            </a:r>
          </a:p>
        </p:txBody>
      </p:sp>
      <p:sp>
        <p:nvSpPr>
          <p:cNvPr id="67" name="Rectangle 66">
            <a:extLst>
              <a:ext uri="{FF2B5EF4-FFF2-40B4-BE49-F238E27FC236}">
                <a16:creationId xmlns:a16="http://schemas.microsoft.com/office/drawing/2014/main" xmlns="" id="{D9B4E859-BB2E-44CC-A92B-CB8EBC74EE27}"/>
              </a:ext>
            </a:extLst>
          </p:cNvPr>
          <p:cNvSpPr/>
          <p:nvPr/>
        </p:nvSpPr>
        <p:spPr>
          <a:xfrm>
            <a:off x="4671137" y="4076710"/>
            <a:ext cx="1898172" cy="457200"/>
          </a:xfrm>
          <a:prstGeom prst="rect">
            <a:avLst/>
          </a:prstGeom>
          <a:gradFill rotWithShape="1">
            <a:gsLst>
              <a:gs pos="11000">
                <a:srgbClr val="162364"/>
              </a:gs>
              <a:gs pos="100000">
                <a:srgbClr val="3A6FB0"/>
              </a:gs>
            </a:gsLst>
            <a:lin ang="2700000" scaled="1"/>
          </a:gradFill>
          <a:ln w="28575">
            <a:solidFill>
              <a:srgbClr val="FFFF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lvl="0" algn="ctr" fontAlgn="base">
              <a:spcBef>
                <a:spcPct val="0"/>
              </a:spcBef>
              <a:spcAft>
                <a:spcPct val="0"/>
              </a:spcAft>
              <a:defRPr/>
            </a:pPr>
            <a:r>
              <a:rPr lang="en-US" sz="900" b="1" kern="0">
                <a:solidFill>
                  <a:prstClr val="white"/>
                </a:solidFill>
                <a:latin typeface="Century Gothic" panose="020B0502020202020204" pitchFamily="34" charset="0"/>
              </a:rPr>
              <a:t>S/4HANA Functionalities </a:t>
            </a:r>
            <a:endParaRPr lang="en-US" sz="900" b="1" kern="0" dirty="0">
              <a:solidFill>
                <a:prstClr val="white"/>
              </a:solidFill>
              <a:latin typeface="Century Gothic" panose="020B0502020202020204" pitchFamily="34" charset="0"/>
            </a:endParaRPr>
          </a:p>
        </p:txBody>
      </p:sp>
      <p:sp>
        <p:nvSpPr>
          <p:cNvPr id="68" name="Rectangle 67">
            <a:extLst>
              <a:ext uri="{FF2B5EF4-FFF2-40B4-BE49-F238E27FC236}">
                <a16:creationId xmlns:a16="http://schemas.microsoft.com/office/drawing/2014/main" xmlns="" id="{95CB8F02-4EF0-4701-AF55-ACFD89C78F86}"/>
              </a:ext>
            </a:extLst>
          </p:cNvPr>
          <p:cNvSpPr/>
          <p:nvPr/>
        </p:nvSpPr>
        <p:spPr>
          <a:xfrm>
            <a:off x="4671136" y="4669209"/>
            <a:ext cx="1898172" cy="457200"/>
          </a:xfrm>
          <a:prstGeom prst="rect">
            <a:avLst/>
          </a:prstGeom>
          <a:gradFill rotWithShape="1">
            <a:gsLst>
              <a:gs pos="11000">
                <a:srgbClr val="162364"/>
              </a:gs>
              <a:gs pos="100000">
                <a:srgbClr val="3A6FB0"/>
              </a:gs>
            </a:gsLst>
            <a:lin ang="2700000" scaled="1"/>
          </a:gradFill>
          <a:ln w="28575">
            <a:solidFill>
              <a:srgbClr val="FFFF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900" b="1" kern="0" dirty="0">
                <a:solidFill>
                  <a:prstClr val="white"/>
                </a:solidFill>
                <a:latin typeface="Century Gothic" panose="020B0502020202020204" pitchFamily="34" charset="0"/>
              </a:rPr>
              <a:t>Fiori UX</a:t>
            </a:r>
            <a:r>
              <a:rPr kumimoji="0" lang="en-US" sz="900" b="1" i="0" u="none" strike="noStrike" kern="0" cap="none" spc="0" normalizeH="0" noProof="0" dirty="0">
                <a:ln>
                  <a:noFill/>
                </a:ln>
                <a:solidFill>
                  <a:prstClr val="white"/>
                </a:solidFill>
                <a:effectLst/>
                <a:uLnTx/>
                <a:uFillTx/>
                <a:latin typeface="Century Gothic" panose="020B0502020202020204" pitchFamily="34" charset="0"/>
              </a:rPr>
              <a:t> </a:t>
            </a:r>
            <a:endParaRPr kumimoji="0" lang="en-US" sz="9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69" name="Rectangle 68">
            <a:extLst>
              <a:ext uri="{FF2B5EF4-FFF2-40B4-BE49-F238E27FC236}">
                <a16:creationId xmlns:a16="http://schemas.microsoft.com/office/drawing/2014/main" xmlns="" id="{666AC3AE-3D2E-45C9-8876-D8D4C777EC7F}"/>
              </a:ext>
            </a:extLst>
          </p:cNvPr>
          <p:cNvSpPr/>
          <p:nvPr/>
        </p:nvSpPr>
        <p:spPr>
          <a:xfrm>
            <a:off x="4671136" y="5301127"/>
            <a:ext cx="1898172" cy="457200"/>
          </a:xfrm>
          <a:prstGeom prst="rect">
            <a:avLst/>
          </a:prstGeom>
          <a:gradFill rotWithShape="1">
            <a:gsLst>
              <a:gs pos="11000">
                <a:srgbClr val="162364"/>
              </a:gs>
              <a:gs pos="100000">
                <a:srgbClr val="3A6FB0"/>
              </a:gs>
            </a:gsLst>
            <a:lin ang="2700000" scaled="1"/>
          </a:gradFill>
          <a:ln w="28575">
            <a:solidFill>
              <a:srgbClr val="FFFF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entury Gothic" panose="020B0502020202020204" pitchFamily="34" charset="0"/>
              </a:rPr>
              <a:t>Digitally </a:t>
            </a:r>
            <a:r>
              <a:rPr lang="en-US" sz="900" b="1" kern="0" dirty="0">
                <a:solidFill>
                  <a:prstClr val="white"/>
                </a:solidFill>
                <a:latin typeface="Century Gothic" panose="020B0502020202020204" pitchFamily="34" charset="0"/>
              </a:rPr>
              <a:t>Enabled</a:t>
            </a:r>
            <a:endParaRPr kumimoji="0" lang="en-US" sz="900" b="1"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70" name="TextBox 69">
            <a:extLst>
              <a:ext uri="{FF2B5EF4-FFF2-40B4-BE49-F238E27FC236}">
                <a16:creationId xmlns:a16="http://schemas.microsoft.com/office/drawing/2014/main" xmlns="" id="{F62BA0F5-8BBC-48C6-8179-991FDE381B81}"/>
              </a:ext>
            </a:extLst>
          </p:cNvPr>
          <p:cNvSpPr txBox="1"/>
          <p:nvPr/>
        </p:nvSpPr>
        <p:spPr>
          <a:xfrm>
            <a:off x="7033147" y="2972504"/>
            <a:ext cx="1405287" cy="2292935"/>
          </a:xfrm>
          <a:prstGeom prst="rect">
            <a:avLst/>
          </a:prstGeom>
          <a:noFill/>
        </p:spPr>
        <p:txBody>
          <a:bodyPr wrap="square" rtlCol="0">
            <a:spAutoFit/>
          </a:bodyPr>
          <a:lstStyle/>
          <a:p>
            <a:pPr fontAlgn="base">
              <a:spcBef>
                <a:spcPct val="0"/>
              </a:spcBef>
              <a:spcAft>
                <a:spcPct val="0"/>
              </a:spcAft>
            </a:pPr>
            <a:r>
              <a:rPr lang="en-US" sz="1100" b="1" dirty="0">
                <a:solidFill>
                  <a:srgbClr val="FFFFFF"/>
                </a:solidFill>
                <a:latin typeface="Century Gothic" panose="020B0502020202020204" pitchFamily="34" charset="0"/>
                <a:cs typeface="Arial" charset="0"/>
              </a:rPr>
              <a:t>Adopt Standard Leading Practice Based Solution</a:t>
            </a:r>
          </a:p>
          <a:p>
            <a:pPr fontAlgn="base">
              <a:spcBef>
                <a:spcPct val="0"/>
              </a:spcBef>
              <a:spcAft>
                <a:spcPct val="0"/>
              </a:spcAft>
            </a:pPr>
            <a:endParaRPr lang="en-US" sz="1100" b="1" dirty="0">
              <a:solidFill>
                <a:srgbClr val="FFFFFF"/>
              </a:solidFill>
              <a:latin typeface="Century Gothic" panose="020B0502020202020204" pitchFamily="34" charset="0"/>
              <a:cs typeface="Arial" charset="0"/>
            </a:endParaRPr>
          </a:p>
          <a:p>
            <a:pPr fontAlgn="base">
              <a:spcBef>
                <a:spcPct val="0"/>
              </a:spcBef>
              <a:spcAft>
                <a:spcPct val="0"/>
              </a:spcAft>
            </a:pPr>
            <a:endParaRPr lang="en-US" sz="1100" b="1" dirty="0">
              <a:solidFill>
                <a:srgbClr val="FFFFFF"/>
              </a:solidFill>
              <a:latin typeface="Century Gothic" panose="020B0502020202020204" pitchFamily="34" charset="0"/>
              <a:cs typeface="Arial" charset="0"/>
            </a:endParaRPr>
          </a:p>
          <a:p>
            <a:pPr fontAlgn="base">
              <a:spcBef>
                <a:spcPct val="0"/>
              </a:spcBef>
              <a:spcAft>
                <a:spcPct val="0"/>
              </a:spcAft>
            </a:pPr>
            <a:r>
              <a:rPr lang="en-US" sz="1100" b="1" dirty="0">
                <a:solidFill>
                  <a:srgbClr val="FFFFFF"/>
                </a:solidFill>
                <a:latin typeface="Century Gothic" panose="020B0502020202020204" pitchFamily="34" charset="0"/>
                <a:cs typeface="Arial" charset="0"/>
              </a:rPr>
              <a:t>Focus effort on designing Life sciences Manufacturing Company differentiating processes and solution</a:t>
            </a:r>
            <a:endParaRPr lang="en-US" sz="1000" b="1" dirty="0">
              <a:solidFill>
                <a:srgbClr val="FFFFFF"/>
              </a:solidFill>
              <a:latin typeface="Century Gothic" panose="020B0502020202020204" pitchFamily="34" charset="0"/>
              <a:cs typeface="Arial" charset="0"/>
            </a:endParaRPr>
          </a:p>
        </p:txBody>
      </p:sp>
      <p:cxnSp>
        <p:nvCxnSpPr>
          <p:cNvPr id="71" name="Straight Connector 70">
            <a:extLst>
              <a:ext uri="{FF2B5EF4-FFF2-40B4-BE49-F238E27FC236}">
                <a16:creationId xmlns:a16="http://schemas.microsoft.com/office/drawing/2014/main" xmlns="" id="{FE5D46B2-A777-45C6-A7DA-AE52BBB034D9}"/>
              </a:ext>
            </a:extLst>
          </p:cNvPr>
          <p:cNvCxnSpPr/>
          <p:nvPr/>
        </p:nvCxnSpPr>
        <p:spPr>
          <a:xfrm>
            <a:off x="6895415" y="3711970"/>
            <a:ext cx="1322547" cy="0"/>
          </a:xfrm>
          <a:prstGeom prst="line">
            <a:avLst/>
          </a:prstGeom>
          <a:noFill/>
          <a:ln w="12700" cap="flat" cmpd="sng" algn="ctr">
            <a:solidFill>
              <a:srgbClr val="FFFFFF"/>
            </a:solidFill>
            <a:prstDash val="solid"/>
            <a:miter lim="800000"/>
            <a:tailEnd type="triangle"/>
          </a:ln>
          <a:effectLst/>
        </p:spPr>
      </p:cxnSp>
      <p:sp>
        <p:nvSpPr>
          <p:cNvPr id="72" name="Rectangle 71">
            <a:extLst>
              <a:ext uri="{FF2B5EF4-FFF2-40B4-BE49-F238E27FC236}">
                <a16:creationId xmlns:a16="http://schemas.microsoft.com/office/drawing/2014/main" xmlns="" id="{DE53E067-5FE0-4F52-85B7-F2140D84F12A}"/>
              </a:ext>
            </a:extLst>
          </p:cNvPr>
          <p:cNvSpPr/>
          <p:nvPr/>
        </p:nvSpPr>
        <p:spPr>
          <a:xfrm>
            <a:off x="1328175" y="1670300"/>
            <a:ext cx="3180679" cy="276999"/>
          </a:xfrm>
          <a:prstGeom prst="rect">
            <a:avLst/>
          </a:prstGeom>
          <a:noFill/>
        </p:spPr>
        <p:txBody>
          <a:bodyPr wrap="none">
            <a:spAutoFit/>
          </a:bodyPr>
          <a:lstStyle/>
          <a:p>
            <a:pPr algn="ctr"/>
            <a:r>
              <a:rPr lang="en-US" sz="1200" b="1" dirty="0">
                <a:latin typeface="Century Gothic" panose="020B0502020202020204" pitchFamily="34" charset="0"/>
                <a:cs typeface="Arial Bold" panose="020B0704020202020204" pitchFamily="34" charset="0"/>
              </a:rPr>
              <a:t>Life Sciences Company Solution Design</a:t>
            </a:r>
          </a:p>
        </p:txBody>
      </p:sp>
      <p:grpSp>
        <p:nvGrpSpPr>
          <p:cNvPr id="73" name="Group 13">
            <a:extLst>
              <a:ext uri="{FF2B5EF4-FFF2-40B4-BE49-F238E27FC236}">
                <a16:creationId xmlns:a16="http://schemas.microsoft.com/office/drawing/2014/main" xmlns="" id="{85A9BE79-A1F7-4614-A583-09D98DBFE611}"/>
              </a:ext>
            </a:extLst>
          </p:cNvPr>
          <p:cNvGrpSpPr/>
          <p:nvPr/>
        </p:nvGrpSpPr>
        <p:grpSpPr>
          <a:xfrm>
            <a:off x="11517382" y="2191607"/>
            <a:ext cx="100247" cy="3592864"/>
            <a:chOff x="11506200" y="2197147"/>
            <a:chExt cx="137160" cy="3671862"/>
          </a:xfrm>
        </p:grpSpPr>
        <p:cxnSp>
          <p:nvCxnSpPr>
            <p:cNvPr id="74" name="Straight Connector 14">
              <a:extLst>
                <a:ext uri="{FF2B5EF4-FFF2-40B4-BE49-F238E27FC236}">
                  <a16:creationId xmlns:a16="http://schemas.microsoft.com/office/drawing/2014/main" xmlns="" id="{FA08ACE4-640A-46AA-A827-32282A1D2CC7}"/>
                </a:ext>
              </a:extLst>
            </p:cNvPr>
            <p:cNvCxnSpPr>
              <a:cxnSpLocks/>
            </p:cNvCxnSpPr>
            <p:nvPr/>
          </p:nvCxnSpPr>
          <p:spPr>
            <a:xfrm>
              <a:off x="11506200" y="2197147"/>
              <a:ext cx="137160" cy="0"/>
            </a:xfrm>
            <a:prstGeom prst="line">
              <a:avLst/>
            </a:prstGeom>
            <a:noFill/>
            <a:ln w="12700" cap="flat" cmpd="sng" algn="ctr">
              <a:solidFill>
                <a:srgbClr val="FFFFFF"/>
              </a:solidFill>
              <a:prstDash val="solid"/>
              <a:miter lim="800000"/>
            </a:ln>
            <a:effectLst/>
          </p:spPr>
        </p:cxnSp>
        <p:cxnSp>
          <p:nvCxnSpPr>
            <p:cNvPr id="75" name="Straight Connector 26">
              <a:extLst>
                <a:ext uri="{FF2B5EF4-FFF2-40B4-BE49-F238E27FC236}">
                  <a16:creationId xmlns:a16="http://schemas.microsoft.com/office/drawing/2014/main" xmlns="" id="{C2FE500A-AF7C-4C7F-B99C-AA53DD797B68}"/>
                </a:ext>
              </a:extLst>
            </p:cNvPr>
            <p:cNvCxnSpPr>
              <a:cxnSpLocks/>
            </p:cNvCxnSpPr>
            <p:nvPr/>
          </p:nvCxnSpPr>
          <p:spPr>
            <a:xfrm>
              <a:off x="11506200" y="2456227"/>
              <a:ext cx="137160" cy="0"/>
            </a:xfrm>
            <a:prstGeom prst="line">
              <a:avLst/>
            </a:prstGeom>
            <a:noFill/>
            <a:ln w="12700" cap="flat" cmpd="sng" algn="ctr">
              <a:solidFill>
                <a:srgbClr val="FFFFFF"/>
              </a:solidFill>
              <a:prstDash val="solid"/>
              <a:miter lim="800000"/>
            </a:ln>
            <a:effectLst/>
          </p:spPr>
        </p:cxnSp>
        <p:cxnSp>
          <p:nvCxnSpPr>
            <p:cNvPr id="76" name="Straight Connector 28">
              <a:extLst>
                <a:ext uri="{FF2B5EF4-FFF2-40B4-BE49-F238E27FC236}">
                  <a16:creationId xmlns:a16="http://schemas.microsoft.com/office/drawing/2014/main" xmlns="" id="{9522123C-4037-43DD-8F91-88EBF8C15042}"/>
                </a:ext>
              </a:extLst>
            </p:cNvPr>
            <p:cNvCxnSpPr>
              <a:cxnSpLocks/>
            </p:cNvCxnSpPr>
            <p:nvPr/>
          </p:nvCxnSpPr>
          <p:spPr>
            <a:xfrm>
              <a:off x="11506200" y="2677207"/>
              <a:ext cx="137160" cy="0"/>
            </a:xfrm>
            <a:prstGeom prst="line">
              <a:avLst/>
            </a:prstGeom>
            <a:noFill/>
            <a:ln w="12700" cap="flat" cmpd="sng" algn="ctr">
              <a:solidFill>
                <a:srgbClr val="FFFFFF"/>
              </a:solidFill>
              <a:prstDash val="solid"/>
              <a:miter lim="800000"/>
            </a:ln>
            <a:effectLst/>
          </p:spPr>
        </p:cxnSp>
        <p:cxnSp>
          <p:nvCxnSpPr>
            <p:cNvPr id="77" name="Straight Connector 44">
              <a:extLst>
                <a:ext uri="{FF2B5EF4-FFF2-40B4-BE49-F238E27FC236}">
                  <a16:creationId xmlns:a16="http://schemas.microsoft.com/office/drawing/2014/main" xmlns="" id="{6A116860-1D58-48C5-8EFA-918292F6BD5D}"/>
                </a:ext>
              </a:extLst>
            </p:cNvPr>
            <p:cNvCxnSpPr>
              <a:cxnSpLocks/>
            </p:cNvCxnSpPr>
            <p:nvPr/>
          </p:nvCxnSpPr>
          <p:spPr>
            <a:xfrm>
              <a:off x="11506200" y="2936287"/>
              <a:ext cx="137160" cy="0"/>
            </a:xfrm>
            <a:prstGeom prst="line">
              <a:avLst/>
            </a:prstGeom>
            <a:noFill/>
            <a:ln w="12700" cap="flat" cmpd="sng" algn="ctr">
              <a:solidFill>
                <a:srgbClr val="FFFFFF"/>
              </a:solidFill>
              <a:prstDash val="solid"/>
              <a:miter lim="800000"/>
            </a:ln>
            <a:effectLst/>
          </p:spPr>
        </p:cxnSp>
        <p:cxnSp>
          <p:nvCxnSpPr>
            <p:cNvPr id="78" name="Straight Connector 45">
              <a:extLst>
                <a:ext uri="{FF2B5EF4-FFF2-40B4-BE49-F238E27FC236}">
                  <a16:creationId xmlns:a16="http://schemas.microsoft.com/office/drawing/2014/main" xmlns="" id="{E49D3AA7-1A16-4642-8702-E0E58ACD5969}"/>
                </a:ext>
              </a:extLst>
            </p:cNvPr>
            <p:cNvCxnSpPr>
              <a:cxnSpLocks/>
            </p:cNvCxnSpPr>
            <p:nvPr/>
          </p:nvCxnSpPr>
          <p:spPr>
            <a:xfrm>
              <a:off x="11506200" y="3179428"/>
              <a:ext cx="137160" cy="0"/>
            </a:xfrm>
            <a:prstGeom prst="line">
              <a:avLst/>
            </a:prstGeom>
            <a:noFill/>
            <a:ln w="12700" cap="flat" cmpd="sng" algn="ctr">
              <a:solidFill>
                <a:srgbClr val="FFFFFF"/>
              </a:solidFill>
              <a:prstDash val="solid"/>
              <a:miter lim="800000"/>
            </a:ln>
            <a:effectLst/>
          </p:spPr>
        </p:cxnSp>
        <p:cxnSp>
          <p:nvCxnSpPr>
            <p:cNvPr id="79" name="Straight Connector 46">
              <a:extLst>
                <a:ext uri="{FF2B5EF4-FFF2-40B4-BE49-F238E27FC236}">
                  <a16:creationId xmlns:a16="http://schemas.microsoft.com/office/drawing/2014/main" xmlns="" id="{4EDD1E15-F4AC-40BC-AD6E-668673CCDD38}"/>
                </a:ext>
              </a:extLst>
            </p:cNvPr>
            <p:cNvCxnSpPr>
              <a:cxnSpLocks/>
            </p:cNvCxnSpPr>
            <p:nvPr/>
          </p:nvCxnSpPr>
          <p:spPr>
            <a:xfrm>
              <a:off x="11506200" y="3438508"/>
              <a:ext cx="137160" cy="0"/>
            </a:xfrm>
            <a:prstGeom prst="line">
              <a:avLst/>
            </a:prstGeom>
            <a:noFill/>
            <a:ln w="12700" cap="flat" cmpd="sng" algn="ctr">
              <a:solidFill>
                <a:srgbClr val="FFFFFF"/>
              </a:solidFill>
              <a:prstDash val="solid"/>
              <a:miter lim="800000"/>
            </a:ln>
            <a:effectLst/>
          </p:spPr>
        </p:cxnSp>
        <p:cxnSp>
          <p:nvCxnSpPr>
            <p:cNvPr id="80" name="Straight Connector 47">
              <a:extLst>
                <a:ext uri="{FF2B5EF4-FFF2-40B4-BE49-F238E27FC236}">
                  <a16:creationId xmlns:a16="http://schemas.microsoft.com/office/drawing/2014/main" xmlns="" id="{3FFDFA85-0D9B-4525-909C-122D0839AC9E}"/>
                </a:ext>
              </a:extLst>
            </p:cNvPr>
            <p:cNvCxnSpPr>
              <a:cxnSpLocks/>
            </p:cNvCxnSpPr>
            <p:nvPr/>
          </p:nvCxnSpPr>
          <p:spPr>
            <a:xfrm>
              <a:off x="11506200" y="3659488"/>
              <a:ext cx="137160" cy="0"/>
            </a:xfrm>
            <a:prstGeom prst="line">
              <a:avLst/>
            </a:prstGeom>
            <a:noFill/>
            <a:ln w="12700" cap="flat" cmpd="sng" algn="ctr">
              <a:solidFill>
                <a:srgbClr val="FFFFFF"/>
              </a:solidFill>
              <a:prstDash val="solid"/>
              <a:miter lim="800000"/>
            </a:ln>
            <a:effectLst/>
          </p:spPr>
        </p:cxnSp>
        <p:cxnSp>
          <p:nvCxnSpPr>
            <p:cNvPr id="81" name="Straight Connector 48">
              <a:extLst>
                <a:ext uri="{FF2B5EF4-FFF2-40B4-BE49-F238E27FC236}">
                  <a16:creationId xmlns:a16="http://schemas.microsoft.com/office/drawing/2014/main" xmlns="" id="{FBA3F33C-E678-46E2-8B87-7DD971292679}"/>
                </a:ext>
              </a:extLst>
            </p:cNvPr>
            <p:cNvCxnSpPr>
              <a:cxnSpLocks/>
            </p:cNvCxnSpPr>
            <p:nvPr/>
          </p:nvCxnSpPr>
          <p:spPr>
            <a:xfrm>
              <a:off x="11506200" y="3918568"/>
              <a:ext cx="137160" cy="0"/>
            </a:xfrm>
            <a:prstGeom prst="line">
              <a:avLst/>
            </a:prstGeom>
            <a:noFill/>
            <a:ln w="12700" cap="flat" cmpd="sng" algn="ctr">
              <a:solidFill>
                <a:srgbClr val="FFFFFF"/>
              </a:solidFill>
              <a:prstDash val="solid"/>
              <a:miter lim="800000"/>
            </a:ln>
            <a:effectLst/>
          </p:spPr>
        </p:cxnSp>
        <p:cxnSp>
          <p:nvCxnSpPr>
            <p:cNvPr id="82" name="Straight Connector 49">
              <a:extLst>
                <a:ext uri="{FF2B5EF4-FFF2-40B4-BE49-F238E27FC236}">
                  <a16:creationId xmlns:a16="http://schemas.microsoft.com/office/drawing/2014/main" xmlns="" id="{3BEB6151-511C-48A6-8EF4-2374CC29B83E}"/>
                </a:ext>
              </a:extLst>
            </p:cNvPr>
            <p:cNvCxnSpPr>
              <a:cxnSpLocks/>
            </p:cNvCxnSpPr>
            <p:nvPr/>
          </p:nvCxnSpPr>
          <p:spPr>
            <a:xfrm>
              <a:off x="11506200" y="4147588"/>
              <a:ext cx="137160" cy="0"/>
            </a:xfrm>
            <a:prstGeom prst="line">
              <a:avLst/>
            </a:prstGeom>
            <a:noFill/>
            <a:ln w="12700" cap="flat" cmpd="sng" algn="ctr">
              <a:solidFill>
                <a:srgbClr val="FFFFFF"/>
              </a:solidFill>
              <a:prstDash val="solid"/>
              <a:miter lim="800000"/>
            </a:ln>
            <a:effectLst/>
          </p:spPr>
        </p:cxnSp>
        <p:cxnSp>
          <p:nvCxnSpPr>
            <p:cNvPr id="83" name="Straight Connector 50">
              <a:extLst>
                <a:ext uri="{FF2B5EF4-FFF2-40B4-BE49-F238E27FC236}">
                  <a16:creationId xmlns:a16="http://schemas.microsoft.com/office/drawing/2014/main" xmlns="" id="{576CC45D-2AC5-40C7-A9CD-58D234205D60}"/>
                </a:ext>
              </a:extLst>
            </p:cNvPr>
            <p:cNvCxnSpPr>
              <a:cxnSpLocks/>
            </p:cNvCxnSpPr>
            <p:nvPr/>
          </p:nvCxnSpPr>
          <p:spPr>
            <a:xfrm>
              <a:off x="11506200" y="4406668"/>
              <a:ext cx="137160" cy="0"/>
            </a:xfrm>
            <a:prstGeom prst="line">
              <a:avLst/>
            </a:prstGeom>
            <a:noFill/>
            <a:ln w="12700" cap="flat" cmpd="sng" algn="ctr">
              <a:solidFill>
                <a:srgbClr val="FFFFFF"/>
              </a:solidFill>
              <a:prstDash val="solid"/>
              <a:miter lim="800000"/>
            </a:ln>
            <a:effectLst/>
          </p:spPr>
        </p:cxnSp>
        <p:cxnSp>
          <p:nvCxnSpPr>
            <p:cNvPr id="84" name="Straight Connector 51">
              <a:extLst>
                <a:ext uri="{FF2B5EF4-FFF2-40B4-BE49-F238E27FC236}">
                  <a16:creationId xmlns:a16="http://schemas.microsoft.com/office/drawing/2014/main" xmlns="" id="{1B51516E-D6B4-4065-A5F6-F12C1FA6F22C}"/>
                </a:ext>
              </a:extLst>
            </p:cNvPr>
            <p:cNvCxnSpPr>
              <a:cxnSpLocks/>
            </p:cNvCxnSpPr>
            <p:nvPr/>
          </p:nvCxnSpPr>
          <p:spPr>
            <a:xfrm>
              <a:off x="11506200" y="4627648"/>
              <a:ext cx="137160" cy="0"/>
            </a:xfrm>
            <a:prstGeom prst="line">
              <a:avLst/>
            </a:prstGeom>
            <a:noFill/>
            <a:ln w="12700" cap="flat" cmpd="sng" algn="ctr">
              <a:solidFill>
                <a:srgbClr val="FFFFFF"/>
              </a:solidFill>
              <a:prstDash val="solid"/>
              <a:miter lim="800000"/>
            </a:ln>
            <a:effectLst/>
          </p:spPr>
        </p:cxnSp>
        <p:cxnSp>
          <p:nvCxnSpPr>
            <p:cNvPr id="85" name="Straight Connector 52">
              <a:extLst>
                <a:ext uri="{FF2B5EF4-FFF2-40B4-BE49-F238E27FC236}">
                  <a16:creationId xmlns:a16="http://schemas.microsoft.com/office/drawing/2014/main" xmlns="" id="{C9CFCCEF-6E32-467A-8161-35FFF33CF001}"/>
                </a:ext>
              </a:extLst>
            </p:cNvPr>
            <p:cNvCxnSpPr>
              <a:cxnSpLocks/>
            </p:cNvCxnSpPr>
            <p:nvPr/>
          </p:nvCxnSpPr>
          <p:spPr>
            <a:xfrm>
              <a:off x="11506200" y="4886728"/>
              <a:ext cx="137160" cy="0"/>
            </a:xfrm>
            <a:prstGeom prst="line">
              <a:avLst/>
            </a:prstGeom>
            <a:noFill/>
            <a:ln w="12700" cap="flat" cmpd="sng" algn="ctr">
              <a:solidFill>
                <a:srgbClr val="FFFFFF"/>
              </a:solidFill>
              <a:prstDash val="solid"/>
              <a:miter lim="800000"/>
            </a:ln>
            <a:effectLst/>
          </p:spPr>
        </p:cxnSp>
        <p:cxnSp>
          <p:nvCxnSpPr>
            <p:cNvPr id="86" name="Straight Connector 53">
              <a:extLst>
                <a:ext uri="{FF2B5EF4-FFF2-40B4-BE49-F238E27FC236}">
                  <a16:creationId xmlns:a16="http://schemas.microsoft.com/office/drawing/2014/main" xmlns="" id="{275B7D4D-DA33-46E2-8501-0839E9464612}"/>
                </a:ext>
              </a:extLst>
            </p:cNvPr>
            <p:cNvCxnSpPr>
              <a:cxnSpLocks/>
            </p:cNvCxnSpPr>
            <p:nvPr/>
          </p:nvCxnSpPr>
          <p:spPr>
            <a:xfrm>
              <a:off x="11506200" y="5129869"/>
              <a:ext cx="137160" cy="0"/>
            </a:xfrm>
            <a:prstGeom prst="line">
              <a:avLst/>
            </a:prstGeom>
            <a:noFill/>
            <a:ln w="12700" cap="flat" cmpd="sng" algn="ctr">
              <a:solidFill>
                <a:srgbClr val="FFFFFF"/>
              </a:solidFill>
              <a:prstDash val="solid"/>
              <a:miter lim="800000"/>
            </a:ln>
            <a:effectLst/>
          </p:spPr>
        </p:cxnSp>
        <p:cxnSp>
          <p:nvCxnSpPr>
            <p:cNvPr id="87" name="Straight Connector 54">
              <a:extLst>
                <a:ext uri="{FF2B5EF4-FFF2-40B4-BE49-F238E27FC236}">
                  <a16:creationId xmlns:a16="http://schemas.microsoft.com/office/drawing/2014/main" xmlns="" id="{7FE33892-A919-4348-B359-816DF1BDB86E}"/>
                </a:ext>
              </a:extLst>
            </p:cNvPr>
            <p:cNvCxnSpPr>
              <a:cxnSpLocks/>
            </p:cNvCxnSpPr>
            <p:nvPr/>
          </p:nvCxnSpPr>
          <p:spPr>
            <a:xfrm>
              <a:off x="11506200" y="5388949"/>
              <a:ext cx="137160" cy="0"/>
            </a:xfrm>
            <a:prstGeom prst="line">
              <a:avLst/>
            </a:prstGeom>
            <a:noFill/>
            <a:ln w="12700" cap="flat" cmpd="sng" algn="ctr">
              <a:solidFill>
                <a:srgbClr val="FFFFFF"/>
              </a:solidFill>
              <a:prstDash val="solid"/>
              <a:miter lim="800000"/>
            </a:ln>
            <a:effectLst/>
          </p:spPr>
        </p:cxnSp>
        <p:cxnSp>
          <p:nvCxnSpPr>
            <p:cNvPr id="88" name="Straight Connector 55">
              <a:extLst>
                <a:ext uri="{FF2B5EF4-FFF2-40B4-BE49-F238E27FC236}">
                  <a16:creationId xmlns:a16="http://schemas.microsoft.com/office/drawing/2014/main" xmlns="" id="{7F1F21CD-CA54-4AAF-B083-25912EEF9D47}"/>
                </a:ext>
              </a:extLst>
            </p:cNvPr>
            <p:cNvCxnSpPr>
              <a:cxnSpLocks/>
            </p:cNvCxnSpPr>
            <p:nvPr/>
          </p:nvCxnSpPr>
          <p:spPr>
            <a:xfrm>
              <a:off x="11506200" y="5609929"/>
              <a:ext cx="137160" cy="0"/>
            </a:xfrm>
            <a:prstGeom prst="line">
              <a:avLst/>
            </a:prstGeom>
            <a:noFill/>
            <a:ln w="12700" cap="flat" cmpd="sng" algn="ctr">
              <a:solidFill>
                <a:srgbClr val="FFFFFF"/>
              </a:solidFill>
              <a:prstDash val="solid"/>
              <a:miter lim="800000"/>
            </a:ln>
            <a:effectLst/>
          </p:spPr>
        </p:cxnSp>
        <p:cxnSp>
          <p:nvCxnSpPr>
            <p:cNvPr id="89" name="Straight Connector 56">
              <a:extLst>
                <a:ext uri="{FF2B5EF4-FFF2-40B4-BE49-F238E27FC236}">
                  <a16:creationId xmlns:a16="http://schemas.microsoft.com/office/drawing/2014/main" xmlns="" id="{AF75264F-45F7-4549-A11B-5A14BD132A2B}"/>
                </a:ext>
              </a:extLst>
            </p:cNvPr>
            <p:cNvCxnSpPr>
              <a:cxnSpLocks/>
            </p:cNvCxnSpPr>
            <p:nvPr/>
          </p:nvCxnSpPr>
          <p:spPr>
            <a:xfrm>
              <a:off x="11506200" y="5869009"/>
              <a:ext cx="137160" cy="0"/>
            </a:xfrm>
            <a:prstGeom prst="line">
              <a:avLst/>
            </a:prstGeom>
            <a:noFill/>
            <a:ln w="12700" cap="flat" cmpd="sng" algn="ctr">
              <a:solidFill>
                <a:srgbClr val="FFFFFF"/>
              </a:solidFill>
              <a:prstDash val="solid"/>
              <a:miter lim="800000"/>
            </a:ln>
            <a:effectLst/>
          </p:spPr>
        </p:cxnSp>
      </p:grpSp>
      <p:sp>
        <p:nvSpPr>
          <p:cNvPr id="90" name="TextBox 89">
            <a:extLst>
              <a:ext uri="{FF2B5EF4-FFF2-40B4-BE49-F238E27FC236}">
                <a16:creationId xmlns:a16="http://schemas.microsoft.com/office/drawing/2014/main" xmlns="" id="{A0D67EB6-711E-45BE-A5B0-868DEEEA7347}"/>
              </a:ext>
            </a:extLst>
          </p:cNvPr>
          <p:cNvSpPr txBox="1"/>
          <p:nvPr/>
        </p:nvSpPr>
        <p:spPr>
          <a:xfrm>
            <a:off x="8824309" y="2198739"/>
            <a:ext cx="2178999" cy="2062103"/>
          </a:xfrm>
          <a:prstGeom prst="rect">
            <a:avLst/>
          </a:prstGeom>
          <a:noFill/>
        </p:spPr>
        <p:txBody>
          <a:bodyPr wrap="square" lIns="0" tIns="0" rIns="0" bIns="45720" rtlCol="0">
            <a:spAutoFit/>
          </a:bodyPr>
          <a:lstStyle/>
          <a:p>
            <a:r>
              <a:rPr lang="en-US" sz="1600" dirty="0">
                <a:latin typeface="Century Gothic" panose="020B0502020202020204" pitchFamily="34" charset="0"/>
              </a:rPr>
              <a:t>5% Innovate</a:t>
            </a:r>
            <a:br>
              <a:rPr lang="en-US" sz="1600" dirty="0">
                <a:latin typeface="Century Gothic" panose="020B0502020202020204" pitchFamily="34" charset="0"/>
              </a:rPr>
            </a:br>
            <a:r>
              <a:rPr lang="en-US" sz="1100" dirty="0">
                <a:latin typeface="Century Gothic" panose="020B0502020202020204" pitchFamily="34" charset="0"/>
              </a:rPr>
              <a:t>to enable competitive differentiation &amp; advantage</a:t>
            </a:r>
            <a:endParaRPr lang="en-US" sz="1200" dirty="0">
              <a:latin typeface="Century Gothic" panose="020B0502020202020204" pitchFamily="34" charset="0"/>
            </a:endParaRPr>
          </a:p>
          <a:p>
            <a:r>
              <a:rPr lang="en-US" sz="1600" dirty="0">
                <a:latin typeface="Century Gothic" panose="020B0502020202020204" pitchFamily="34" charset="0"/>
              </a:rPr>
              <a:t/>
            </a:r>
            <a:br>
              <a:rPr lang="en-US" sz="1600" dirty="0">
                <a:latin typeface="Century Gothic" panose="020B0502020202020204" pitchFamily="34" charset="0"/>
              </a:rPr>
            </a:br>
            <a:r>
              <a:rPr lang="en-US" sz="1600" dirty="0">
                <a:latin typeface="Century Gothic" panose="020B0502020202020204" pitchFamily="34" charset="0"/>
              </a:rPr>
              <a:t>20% Optimize</a:t>
            </a:r>
          </a:p>
          <a:p>
            <a:r>
              <a:rPr lang="en-US" sz="1100" dirty="0">
                <a:latin typeface="Century Gothic" panose="020B0502020202020204" pitchFamily="34" charset="0"/>
              </a:rPr>
              <a:t>to provide insight and enhance business performance</a:t>
            </a:r>
          </a:p>
          <a:p>
            <a:endParaRPr lang="en-US" sz="1200" dirty="0">
              <a:latin typeface="Century Gothic" panose="020B0502020202020204" pitchFamily="34" charset="0"/>
            </a:endParaRPr>
          </a:p>
          <a:p>
            <a:r>
              <a:rPr lang="en-US" sz="1600" dirty="0">
                <a:latin typeface="Century Gothic" panose="020B0502020202020204" pitchFamily="34" charset="0"/>
              </a:rPr>
              <a:t>75% Standardize</a:t>
            </a:r>
          </a:p>
          <a:p>
            <a:r>
              <a:rPr lang="en-US" sz="1100" dirty="0">
                <a:latin typeface="Century Gothic" panose="020B0502020202020204" pitchFamily="34" charset="0"/>
              </a:rPr>
              <a:t>to drive efficiency and lower risk</a:t>
            </a:r>
          </a:p>
        </p:txBody>
      </p:sp>
      <p:sp>
        <p:nvSpPr>
          <p:cNvPr id="99" name="Rectangle 98">
            <a:extLst>
              <a:ext uri="{FF2B5EF4-FFF2-40B4-BE49-F238E27FC236}">
                <a16:creationId xmlns:a16="http://schemas.microsoft.com/office/drawing/2014/main" xmlns="" id="{B831C659-F753-4B83-B739-E8AF9F7FBA44}"/>
              </a:ext>
            </a:extLst>
          </p:cNvPr>
          <p:cNvSpPr/>
          <p:nvPr/>
        </p:nvSpPr>
        <p:spPr>
          <a:xfrm>
            <a:off x="11131452" y="2191607"/>
            <a:ext cx="232388" cy="226100"/>
          </a:xfrm>
          <a:prstGeom prst="rect">
            <a:avLst/>
          </a:prstGeom>
          <a:solidFill>
            <a:srgbClr val="FFC000"/>
          </a:solidFill>
          <a:ln w="3810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100" name="Rectangle 99">
            <a:extLst>
              <a:ext uri="{FF2B5EF4-FFF2-40B4-BE49-F238E27FC236}">
                <a16:creationId xmlns:a16="http://schemas.microsoft.com/office/drawing/2014/main" xmlns="" id="{6B14B723-6DBE-4BCF-A07A-2A3DD47C6689}"/>
              </a:ext>
            </a:extLst>
          </p:cNvPr>
          <p:cNvSpPr/>
          <p:nvPr/>
        </p:nvSpPr>
        <p:spPr>
          <a:xfrm>
            <a:off x="11131452" y="2434548"/>
            <a:ext cx="232388" cy="650332"/>
          </a:xfrm>
          <a:prstGeom prst="rect">
            <a:avLst/>
          </a:prstGeom>
          <a:solidFill>
            <a:srgbClr val="DB2925"/>
          </a:solidFill>
          <a:ln w="3810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101" name="Rectangle 100">
            <a:extLst>
              <a:ext uri="{FF2B5EF4-FFF2-40B4-BE49-F238E27FC236}">
                <a16:creationId xmlns:a16="http://schemas.microsoft.com/office/drawing/2014/main" xmlns="" id="{93401061-ABDD-4001-9FA2-9E5CA107070D}"/>
              </a:ext>
            </a:extLst>
          </p:cNvPr>
          <p:cNvSpPr/>
          <p:nvPr/>
        </p:nvSpPr>
        <p:spPr>
          <a:xfrm>
            <a:off x="11131452" y="3113911"/>
            <a:ext cx="232388" cy="2670560"/>
          </a:xfrm>
          <a:prstGeom prst="rect">
            <a:avLst/>
          </a:prstGeom>
          <a:solidFill>
            <a:srgbClr val="3A6FB0"/>
          </a:solidFill>
          <a:ln w="3810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endParaRPr>
          </a:p>
        </p:txBody>
      </p:sp>
      <p:cxnSp>
        <p:nvCxnSpPr>
          <p:cNvPr id="102" name="Connector: Elbow 28">
            <a:extLst>
              <a:ext uri="{FF2B5EF4-FFF2-40B4-BE49-F238E27FC236}">
                <a16:creationId xmlns:a16="http://schemas.microsoft.com/office/drawing/2014/main" xmlns="" id="{9F5D1D79-1930-4D25-8542-D1B726D862A8}"/>
              </a:ext>
            </a:extLst>
          </p:cNvPr>
          <p:cNvCxnSpPr/>
          <p:nvPr/>
        </p:nvCxnSpPr>
        <p:spPr>
          <a:xfrm flipV="1">
            <a:off x="10451686" y="2708198"/>
            <a:ext cx="679766" cy="434766"/>
          </a:xfrm>
          <a:prstGeom prst="bentConnector3">
            <a:avLst/>
          </a:prstGeom>
          <a:noFill/>
          <a:ln w="12700" cap="flat" cmpd="sng" algn="ctr">
            <a:solidFill>
              <a:srgbClr val="DB2925"/>
            </a:solidFill>
            <a:prstDash val="solid"/>
            <a:miter lim="800000"/>
            <a:tailEnd type="triangle"/>
          </a:ln>
          <a:effectLst/>
        </p:spPr>
      </p:cxnSp>
      <p:cxnSp>
        <p:nvCxnSpPr>
          <p:cNvPr id="103" name="Straight Arrow Connector 102">
            <a:extLst>
              <a:ext uri="{FF2B5EF4-FFF2-40B4-BE49-F238E27FC236}">
                <a16:creationId xmlns:a16="http://schemas.microsoft.com/office/drawing/2014/main" xmlns="" id="{BC0CD572-7E5D-4A4B-B368-7CD5452F5317}"/>
              </a:ext>
            </a:extLst>
          </p:cNvPr>
          <p:cNvCxnSpPr/>
          <p:nvPr/>
        </p:nvCxnSpPr>
        <p:spPr>
          <a:xfrm>
            <a:off x="10755616" y="3995659"/>
            <a:ext cx="391076" cy="0"/>
          </a:xfrm>
          <a:prstGeom prst="straightConnector1">
            <a:avLst/>
          </a:prstGeom>
          <a:noFill/>
          <a:ln w="12700" cap="flat" cmpd="sng" algn="ctr">
            <a:solidFill>
              <a:srgbClr val="3A6FB0"/>
            </a:solidFill>
            <a:prstDash val="solid"/>
            <a:miter lim="800000"/>
            <a:tailEnd type="triangle"/>
          </a:ln>
          <a:effectLst/>
        </p:spPr>
      </p:cxnSp>
      <p:cxnSp>
        <p:nvCxnSpPr>
          <p:cNvPr id="104" name="Straight Arrow Connector 103">
            <a:extLst>
              <a:ext uri="{FF2B5EF4-FFF2-40B4-BE49-F238E27FC236}">
                <a16:creationId xmlns:a16="http://schemas.microsoft.com/office/drawing/2014/main" xmlns="" id="{D4A8FADA-6CDC-4F0D-B910-8520F4181E42}"/>
              </a:ext>
            </a:extLst>
          </p:cNvPr>
          <p:cNvCxnSpPr>
            <a:cxnSpLocks/>
          </p:cNvCxnSpPr>
          <p:nvPr/>
        </p:nvCxnSpPr>
        <p:spPr>
          <a:xfrm>
            <a:off x="10248900" y="2320976"/>
            <a:ext cx="882552" cy="0"/>
          </a:xfrm>
          <a:prstGeom prst="straightConnector1">
            <a:avLst/>
          </a:prstGeom>
          <a:noFill/>
          <a:ln w="12700" cap="flat" cmpd="sng" algn="ctr">
            <a:solidFill>
              <a:srgbClr val="E1A01F"/>
            </a:solidFill>
            <a:prstDash val="solid"/>
            <a:miter lim="800000"/>
            <a:tailEnd type="triangle"/>
          </a:ln>
          <a:effectLst/>
        </p:spPr>
      </p:cxnSp>
      <p:grpSp>
        <p:nvGrpSpPr>
          <p:cNvPr id="105" name="Group 104">
            <a:extLst>
              <a:ext uri="{FF2B5EF4-FFF2-40B4-BE49-F238E27FC236}">
                <a16:creationId xmlns:a16="http://schemas.microsoft.com/office/drawing/2014/main" xmlns="" id="{DCA32A11-441B-4427-A7EE-D10177480485}"/>
              </a:ext>
            </a:extLst>
          </p:cNvPr>
          <p:cNvGrpSpPr/>
          <p:nvPr/>
        </p:nvGrpSpPr>
        <p:grpSpPr>
          <a:xfrm>
            <a:off x="790414" y="2137671"/>
            <a:ext cx="3456122" cy="3627463"/>
            <a:chOff x="790414" y="2517616"/>
            <a:chExt cx="3456122" cy="3627463"/>
          </a:xfrm>
        </p:grpSpPr>
        <p:sp>
          <p:nvSpPr>
            <p:cNvPr id="106" name="Rectangle: Top Corners Rounded 6">
              <a:extLst>
                <a:ext uri="{FF2B5EF4-FFF2-40B4-BE49-F238E27FC236}">
                  <a16:creationId xmlns:a16="http://schemas.microsoft.com/office/drawing/2014/main" xmlns="" id="{5F581268-18EC-4CA3-AB0E-39A2488729A9}"/>
                </a:ext>
              </a:extLst>
            </p:cNvPr>
            <p:cNvSpPr/>
            <p:nvPr/>
          </p:nvSpPr>
          <p:spPr>
            <a:xfrm>
              <a:off x="986744" y="5568694"/>
              <a:ext cx="3051018" cy="360032"/>
            </a:xfrm>
            <a:prstGeom prst="round2SameRect">
              <a:avLst>
                <a:gd name="adj1" fmla="val 0"/>
                <a:gd name="adj2" fmla="val 50000"/>
              </a:avLst>
            </a:prstGeom>
            <a:solidFill>
              <a:srgbClr val="FFFFFF"/>
            </a:solidFill>
            <a:ln w="28575" cap="flat" cmpd="sng" algn="ctr">
              <a:solidFill>
                <a:srgbClr val="000000"/>
              </a:solidFill>
              <a:prstDash val="solid"/>
              <a:miter lim="800000"/>
            </a:ln>
            <a:effectLst>
              <a:outerShdw blurRad="50800" dist="38100" dir="2700000" algn="tl" rotWithShape="0">
                <a:prstClr val="black">
                  <a:alpha val="40000"/>
                </a:prstClr>
              </a:outerShdw>
            </a:effectLst>
          </p:spPr>
          <p:txBody>
            <a:bodyPr tIns="1005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Arial Bold" panose="020B0704020202020204" pitchFamily="34" charset="0"/>
                </a:rPr>
                <a:t>S/4HANA 1809</a:t>
              </a:r>
            </a:p>
          </p:txBody>
        </p:sp>
        <p:sp>
          <p:nvSpPr>
            <p:cNvPr id="107" name="Rectangle 106">
              <a:extLst>
                <a:ext uri="{FF2B5EF4-FFF2-40B4-BE49-F238E27FC236}">
                  <a16:creationId xmlns:a16="http://schemas.microsoft.com/office/drawing/2014/main" xmlns="" id="{AF5F70FB-F311-4434-8A09-FB592318A00C}"/>
                </a:ext>
              </a:extLst>
            </p:cNvPr>
            <p:cNvSpPr/>
            <p:nvPr/>
          </p:nvSpPr>
          <p:spPr>
            <a:xfrm>
              <a:off x="986744" y="4886499"/>
              <a:ext cx="3051018" cy="570489"/>
            </a:xfrm>
            <a:prstGeom prst="rect">
              <a:avLst/>
            </a:prstGeom>
            <a:solidFill>
              <a:srgbClr val="FFFFFF"/>
            </a:solidFill>
            <a:ln w="28575" cap="flat" cmpd="sng" algn="ctr">
              <a:solidFill>
                <a:srgbClr val="3A6FB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A6FB0"/>
                  </a:solidFill>
                  <a:effectLst/>
                  <a:uLnTx/>
                  <a:uFillTx/>
                  <a:latin typeface="Century Gothic" panose="020B0502020202020204" pitchFamily="34" charset="0"/>
                  <a:cs typeface="Arial Bold" panose="020B0704020202020204" pitchFamily="34" charset="0"/>
                </a:rPr>
                <a:t>Best Practices for Life </a:t>
              </a:r>
              <a:r>
                <a:rPr lang="en-US" sz="1400" b="1" kern="0" dirty="0">
                  <a:solidFill>
                    <a:srgbClr val="3A6FB0"/>
                  </a:solidFill>
                  <a:latin typeface="Century Gothic" panose="020B0502020202020204" pitchFamily="34" charset="0"/>
                  <a:cs typeface="Arial Bold" panose="020B0704020202020204" pitchFamily="34" charset="0"/>
                </a:rPr>
                <a:t>Sciences</a:t>
              </a:r>
              <a:endParaRPr kumimoji="0" lang="en-US" sz="1400" b="1" i="0" u="none" strike="noStrike" kern="0" cap="none" spc="0" normalizeH="0" baseline="0" noProof="0" dirty="0">
                <a:ln>
                  <a:noFill/>
                </a:ln>
                <a:solidFill>
                  <a:srgbClr val="3A6FB0"/>
                </a:solidFill>
                <a:effectLst/>
                <a:uLnTx/>
                <a:uFillTx/>
                <a:latin typeface="Century Gothic" panose="020B0502020202020204" pitchFamily="34" charset="0"/>
                <a:cs typeface="Arial Bold" panose="020B07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A6FB0"/>
                  </a:solidFill>
                  <a:effectLst/>
                  <a:uLnTx/>
                  <a:uFillTx/>
                  <a:latin typeface="Century Gothic" panose="020B0502020202020204" pitchFamily="34" charset="0"/>
                </a:rPr>
                <a:t>90+ LS* Processes</a:t>
              </a:r>
            </a:p>
          </p:txBody>
        </p:sp>
        <p:sp>
          <p:nvSpPr>
            <p:cNvPr id="108" name="Rectangle: Top Corners Rounded 8">
              <a:extLst>
                <a:ext uri="{FF2B5EF4-FFF2-40B4-BE49-F238E27FC236}">
                  <a16:creationId xmlns:a16="http://schemas.microsoft.com/office/drawing/2014/main" xmlns="" id="{BFC3FB81-632C-4912-B475-4CE2BB7266DE}"/>
                </a:ext>
              </a:extLst>
            </p:cNvPr>
            <p:cNvSpPr/>
            <p:nvPr/>
          </p:nvSpPr>
          <p:spPr>
            <a:xfrm>
              <a:off x="986744" y="2866331"/>
              <a:ext cx="3051018" cy="1908462"/>
            </a:xfrm>
            <a:prstGeom prst="round2SameRect">
              <a:avLst/>
            </a:prstGeom>
            <a:solidFill>
              <a:srgbClr val="FFFFFF"/>
            </a:solidFill>
            <a:ln w="28575" cap="flat" cmpd="sng" algn="ctr">
              <a:solidFill>
                <a:srgbClr val="DB2925"/>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DB2925"/>
                  </a:solidFill>
                  <a:effectLst/>
                  <a:uLnTx/>
                  <a:uFillTx/>
                  <a:latin typeface="Century Gothic" panose="020B0502020202020204" pitchFamily="34" charset="0"/>
                  <a:cs typeface="Arial Bold" panose="020B0704020202020204" pitchFamily="34" charset="0"/>
                </a:rPr>
                <a:t>Lorhan Life Sciences Solution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0000"/>
                  </a:solidFill>
                  <a:latin typeface="Century Gothic" panose="020B0502020202020204" pitchFamily="34" charset="0"/>
                  <a:cs typeface="Arial" panose="020B0604020202020204" pitchFamily="34" charset="0"/>
                </a:rPr>
                <a:t>100</a:t>
              </a:r>
              <a:r>
                <a:rPr kumimoji="0" lang="en-US" sz="1200" b="1" i="0" u="none" strike="noStrike" kern="0" cap="none" spc="0" normalizeH="0" baseline="0" noProof="0" dirty="0">
                  <a:ln>
                    <a:noFill/>
                  </a:ln>
                  <a:solidFill>
                    <a:srgbClr val="FF0000"/>
                  </a:solidFill>
                  <a:effectLst/>
                  <a:uLnTx/>
                  <a:uFillTx/>
                  <a:latin typeface="Century Gothic" panose="020B0502020202020204" pitchFamily="34" charset="0"/>
                  <a:cs typeface="Arial" panose="020B0604020202020204" pitchFamily="34" charset="0"/>
                </a:rPr>
                <a:t>+ LS* Processes</a:t>
              </a:r>
            </a:p>
          </p:txBody>
        </p:sp>
        <p:pic>
          <p:nvPicPr>
            <p:cNvPr id="109" name="Picture 2" descr="Image result for s/4 hana logo">
              <a:extLst>
                <a:ext uri="{FF2B5EF4-FFF2-40B4-BE49-F238E27FC236}">
                  <a16:creationId xmlns:a16="http://schemas.microsoft.com/office/drawing/2014/main" xmlns="" id="{F40B3C98-2ABD-42A6-9CB4-6EAA65A61D7C}"/>
                </a:ext>
              </a:extLst>
            </p:cNvPr>
            <p:cNvPicPr>
              <a:picLocks noChangeAspect="1" noChangeArrowheads="1"/>
            </p:cNvPicPr>
            <p:nvPr/>
          </p:nvPicPr>
          <p:blipFill>
            <a:blip r:embed="rId3" cstate="screen">
              <a:biLevel thresh="75000"/>
              <a:extLst>
                <a:ext uri="{28A0092B-C50C-407E-A947-70E740481C1C}">
                  <a14:useLocalDpi xmlns:a14="http://schemas.microsoft.com/office/drawing/2010/main" xmlns=""/>
                </a:ext>
              </a:extLst>
            </a:blip>
            <a:srcRect/>
            <a:stretch>
              <a:fillRect/>
            </a:stretch>
          </p:blipFill>
          <p:spPr bwMode="auto">
            <a:xfrm>
              <a:off x="1457960" y="5621627"/>
              <a:ext cx="1244600" cy="259681"/>
            </a:xfrm>
            <a:prstGeom prst="rect">
              <a:avLst/>
            </a:prstGeom>
            <a:noFill/>
            <a:extLst>
              <a:ext uri="{909E8E84-426E-40DD-AFC4-6F175D3DCCD1}">
                <a14:hiddenFill xmlns:a14="http://schemas.microsoft.com/office/drawing/2010/main" xmlns="">
                  <a:solidFill>
                    <a:srgbClr val="FFFFFF"/>
                  </a:solidFill>
                </a14:hiddenFill>
              </a:ext>
            </a:extLst>
          </p:spPr>
        </p:pic>
        <p:sp>
          <p:nvSpPr>
            <p:cNvPr id="110" name="Rectangle: Rounded Corners 23">
              <a:extLst>
                <a:ext uri="{FF2B5EF4-FFF2-40B4-BE49-F238E27FC236}">
                  <a16:creationId xmlns:a16="http://schemas.microsoft.com/office/drawing/2014/main" xmlns="" id="{D549F7BB-B590-43F6-BDDF-C034C3423F53}"/>
                </a:ext>
              </a:extLst>
            </p:cNvPr>
            <p:cNvSpPr/>
            <p:nvPr/>
          </p:nvSpPr>
          <p:spPr>
            <a:xfrm>
              <a:off x="790414" y="2696915"/>
              <a:ext cx="3456122" cy="3448164"/>
            </a:xfrm>
            <a:prstGeom prst="roundRect">
              <a:avLst>
                <a:gd name="adj" fmla="val 12172"/>
              </a:avLst>
            </a:prstGeom>
            <a:no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endParaRPr>
            </a:p>
          </p:txBody>
        </p:sp>
        <p:sp>
          <p:nvSpPr>
            <p:cNvPr id="111" name="Rectangle 110">
              <a:extLst>
                <a:ext uri="{FF2B5EF4-FFF2-40B4-BE49-F238E27FC236}">
                  <a16:creationId xmlns:a16="http://schemas.microsoft.com/office/drawing/2014/main" xmlns="" id="{F77360DB-64B6-440D-B9E4-3B01C3762026}"/>
                </a:ext>
              </a:extLst>
            </p:cNvPr>
            <p:cNvSpPr/>
            <p:nvPr/>
          </p:nvSpPr>
          <p:spPr>
            <a:xfrm>
              <a:off x="1457960" y="2517616"/>
              <a:ext cx="2134762" cy="628498"/>
            </a:xfrm>
            <a:prstGeom prst="rect">
              <a:avLst/>
            </a:prstGeom>
            <a:solidFill>
              <a:srgbClr val="D3D3D3"/>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100" b="1" kern="0" dirty="0">
                <a:latin typeface="Century Gothic" panose="020B0502020202020204" pitchFamily="34" charset="0"/>
                <a:cs typeface="Arial Bold" panose="020B07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0" dirty="0">
                  <a:latin typeface="Century Gothic" panose="020B0502020202020204" pitchFamily="34" charset="0"/>
                  <a:cs typeface="Arial Bold" panose="020B0704020202020204" pitchFamily="34" charset="0"/>
                </a:rPr>
                <a:t>Life Sciences Company</a:t>
              </a:r>
              <a:endParaRPr kumimoji="0" lang="en-US" sz="1100" b="1" i="0" u="none" strike="noStrike" kern="0" cap="none" spc="0" normalizeH="0" baseline="0" noProof="0" dirty="0">
                <a:ln>
                  <a:noFill/>
                </a:ln>
                <a:effectLst/>
                <a:uLnTx/>
                <a:uFillTx/>
                <a:latin typeface="Century Gothic" panose="020B0502020202020204" pitchFamily="34" charset="0"/>
                <a:cs typeface="Arial Bold" panose="020B0704020202020204" pitchFamily="34" charset="0"/>
              </a:endParaRPr>
            </a:p>
          </p:txBody>
        </p:sp>
      </p:grpSp>
      <p:sp>
        <p:nvSpPr>
          <p:cNvPr id="5" name="TextBox 4"/>
          <p:cNvSpPr txBox="1"/>
          <p:nvPr/>
        </p:nvSpPr>
        <p:spPr>
          <a:xfrm>
            <a:off x="381000" y="6106569"/>
            <a:ext cx="2374710" cy="276999"/>
          </a:xfrm>
          <a:prstGeom prst="rect">
            <a:avLst/>
          </a:prstGeom>
          <a:noFill/>
        </p:spPr>
        <p:txBody>
          <a:bodyPr wrap="square" rtlCol="0">
            <a:spAutoFit/>
          </a:bodyPr>
          <a:lstStyle/>
          <a:p>
            <a:r>
              <a:rPr lang="en-IN" sz="1200" b="1" dirty="0">
                <a:latin typeface="Century Gothic" panose="020B0502020202020204" pitchFamily="34" charset="0"/>
              </a:rPr>
              <a:t>*LS – Life Sciences</a:t>
            </a:r>
          </a:p>
        </p:txBody>
      </p:sp>
      <p:pic>
        <p:nvPicPr>
          <p:cNvPr id="51" name="Picture 2"/>
          <p:cNvPicPr>
            <a:picLocks noChangeAspect="1" noChangeArrowheads="1"/>
          </p:cNvPicPr>
          <p:nvPr/>
        </p:nvPicPr>
        <p:blipFill>
          <a:blip r:embed="rId4"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2782782097"/>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a:extLst>
              <a:ext uri="{FF2B5EF4-FFF2-40B4-BE49-F238E27FC236}">
                <a16:creationId xmlns:a16="http://schemas.microsoft.com/office/drawing/2014/main" xmlns="" id="{CBDB3140-9DED-46D9-A33E-48FA76D37312}"/>
              </a:ext>
            </a:extLst>
          </p:cNvPr>
          <p:cNvSpPr>
            <a:spLocks noGrp="1"/>
          </p:cNvSpPr>
          <p:nvPr>
            <p:ph type="title"/>
          </p:nvPr>
        </p:nvSpPr>
        <p:spPr/>
        <p:txBody>
          <a:bodyPr>
            <a:normAutofit/>
          </a:bodyPr>
          <a:lstStyle/>
          <a:p>
            <a:r>
              <a:rPr lang="en-US" sz="1800" dirty="0">
                <a:latin typeface="Century Gothic" panose="020B0502020202020204" pitchFamily="34" charset="0"/>
              </a:rPr>
              <a:t>Life Sciences – Functional View </a:t>
            </a:r>
            <a:endParaRPr lang="en-US" sz="1800" dirty="0">
              <a:solidFill>
                <a:srgbClr val="2800FF"/>
              </a:solidFill>
            </a:endParaRPr>
          </a:p>
        </p:txBody>
      </p:sp>
      <p:sp>
        <p:nvSpPr>
          <p:cNvPr id="373" name="Content Placeholder 2">
            <a:extLst>
              <a:ext uri="{FF2B5EF4-FFF2-40B4-BE49-F238E27FC236}">
                <a16:creationId xmlns:a16="http://schemas.microsoft.com/office/drawing/2014/main" xmlns="" id="{54BF0CE6-018B-4D70-B441-823D7EC6DF5B}"/>
              </a:ext>
            </a:extLst>
          </p:cNvPr>
          <p:cNvSpPr txBox="1">
            <a:spLocks/>
          </p:cNvSpPr>
          <p:nvPr/>
        </p:nvSpPr>
        <p:spPr>
          <a:xfrm>
            <a:off x="10433013" y="6624183"/>
            <a:ext cx="91440" cy="91440"/>
          </a:xfrm>
          <a:prstGeom prst="rect">
            <a:avLst/>
          </a:prstGeom>
          <a:solidFill>
            <a:schemeClr val="accent1">
              <a:alpha val="4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b="1" dirty="0"/>
          </a:p>
        </p:txBody>
      </p:sp>
      <p:grpSp>
        <p:nvGrpSpPr>
          <p:cNvPr id="5" name="Group 4">
            <a:extLst>
              <a:ext uri="{FF2B5EF4-FFF2-40B4-BE49-F238E27FC236}">
                <a16:creationId xmlns:a16="http://schemas.microsoft.com/office/drawing/2014/main" xmlns="" id="{B422FF9F-2CA3-47D5-81AE-E1F41766F7B7}"/>
              </a:ext>
            </a:extLst>
          </p:cNvPr>
          <p:cNvGrpSpPr/>
          <p:nvPr/>
        </p:nvGrpSpPr>
        <p:grpSpPr>
          <a:xfrm>
            <a:off x="332933" y="1157157"/>
            <a:ext cx="11526133" cy="4786442"/>
            <a:chOff x="318412" y="763753"/>
            <a:chExt cx="11526133" cy="3805272"/>
          </a:xfrm>
        </p:grpSpPr>
        <p:sp>
          <p:nvSpPr>
            <p:cNvPr id="8" name="TextBox 7">
              <a:extLst>
                <a:ext uri="{FF2B5EF4-FFF2-40B4-BE49-F238E27FC236}">
                  <a16:creationId xmlns:a16="http://schemas.microsoft.com/office/drawing/2014/main" xmlns="" id="{96DCC312-F972-4259-A065-FBB3E0F2AED7}"/>
                </a:ext>
              </a:extLst>
            </p:cNvPr>
            <p:cNvSpPr txBox="1"/>
            <p:nvPr/>
          </p:nvSpPr>
          <p:spPr>
            <a:xfrm>
              <a:off x="637881" y="763753"/>
              <a:ext cx="215444" cy="1532190"/>
            </a:xfrm>
            <a:prstGeom prst="rect">
              <a:avLst/>
            </a:prstGeom>
            <a:noFill/>
          </p:spPr>
          <p:txBody>
            <a:bodyPr vert="vert270" wrap="square" lIns="0" tIns="0" rIns="0" bIns="45720" rtlCol="0">
              <a:spAutoFit/>
            </a:bodyPr>
            <a:lstStyle/>
            <a:p>
              <a:pPr algn="ctr"/>
              <a:r>
                <a:rPr lang="en-US" sz="1400" b="1" dirty="0"/>
                <a:t>Sourcing &amp; Procurement</a:t>
              </a:r>
            </a:p>
          </p:txBody>
        </p:sp>
        <p:sp>
          <p:nvSpPr>
            <p:cNvPr id="268" name="TextBox 267">
              <a:extLst>
                <a:ext uri="{FF2B5EF4-FFF2-40B4-BE49-F238E27FC236}">
                  <a16:creationId xmlns:a16="http://schemas.microsoft.com/office/drawing/2014/main" xmlns="" id="{41CE7044-6AF0-4291-AFAD-BD624A1E1192}"/>
                </a:ext>
              </a:extLst>
            </p:cNvPr>
            <p:cNvSpPr txBox="1"/>
            <p:nvPr/>
          </p:nvSpPr>
          <p:spPr>
            <a:xfrm>
              <a:off x="637881" y="2295943"/>
              <a:ext cx="430887" cy="2273082"/>
            </a:xfrm>
            <a:prstGeom prst="rect">
              <a:avLst/>
            </a:prstGeom>
            <a:noFill/>
          </p:spPr>
          <p:txBody>
            <a:bodyPr vert="vert270" wrap="square" lIns="0" tIns="0" rIns="0" bIns="45720" rtlCol="0">
              <a:spAutoFit/>
            </a:bodyPr>
            <a:lstStyle/>
            <a:p>
              <a:pPr algn="ctr"/>
              <a:r>
                <a:rPr lang="en-US" sz="1400" b="1" dirty="0"/>
                <a:t>Supply Chain </a:t>
              </a:r>
            </a:p>
            <a:p>
              <a:pPr algn="ctr"/>
              <a:r>
                <a:rPr lang="en-US" sz="1400" b="1" dirty="0"/>
                <a:t>&amp; Operations</a:t>
              </a:r>
            </a:p>
          </p:txBody>
        </p:sp>
        <p:cxnSp>
          <p:nvCxnSpPr>
            <p:cNvPr id="12" name="Straight Connector 11">
              <a:extLst>
                <a:ext uri="{FF2B5EF4-FFF2-40B4-BE49-F238E27FC236}">
                  <a16:creationId xmlns:a16="http://schemas.microsoft.com/office/drawing/2014/main" xmlns="" id="{AF8038A7-3D39-45DC-AD41-EADFB43ACF47}"/>
                </a:ext>
              </a:extLst>
            </p:cNvPr>
            <p:cNvCxnSpPr/>
            <p:nvPr/>
          </p:nvCxnSpPr>
          <p:spPr>
            <a:xfrm>
              <a:off x="323105" y="2295943"/>
              <a:ext cx="1152144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05A97F00-A8D6-49A5-ABD1-FF525EF74109}"/>
                </a:ext>
              </a:extLst>
            </p:cNvPr>
            <p:cNvCxnSpPr/>
            <p:nvPr/>
          </p:nvCxnSpPr>
          <p:spPr>
            <a:xfrm>
              <a:off x="323105" y="4569025"/>
              <a:ext cx="1152144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0DE9CF14-316C-4A7C-B646-980911672B55}"/>
                </a:ext>
              </a:extLst>
            </p:cNvPr>
            <p:cNvCxnSpPr>
              <a:cxnSpLocks/>
            </p:cNvCxnSpPr>
            <p:nvPr/>
          </p:nvCxnSpPr>
          <p:spPr>
            <a:xfrm>
              <a:off x="1249227" y="777821"/>
              <a:ext cx="0" cy="379120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xmlns="" id="{A034F81C-2219-4D04-8874-E0AA253FD87D}"/>
                </a:ext>
              </a:extLst>
            </p:cNvPr>
            <p:cNvCxnSpPr>
              <a:cxnSpLocks/>
            </p:cNvCxnSpPr>
            <p:nvPr/>
          </p:nvCxnSpPr>
          <p:spPr>
            <a:xfrm>
              <a:off x="11821826" y="777821"/>
              <a:ext cx="0" cy="379120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D78CC54E-5F9A-42A0-BC69-0C6A0A0B8433}"/>
                </a:ext>
              </a:extLst>
            </p:cNvPr>
            <p:cNvCxnSpPr/>
            <p:nvPr/>
          </p:nvCxnSpPr>
          <p:spPr>
            <a:xfrm>
              <a:off x="323105" y="763753"/>
              <a:ext cx="1152144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D2C043B1-B03A-4FAE-9F93-E26E71F68136}"/>
                </a:ext>
              </a:extLst>
            </p:cNvPr>
            <p:cNvCxnSpPr>
              <a:cxnSpLocks/>
            </p:cNvCxnSpPr>
            <p:nvPr/>
          </p:nvCxnSpPr>
          <p:spPr>
            <a:xfrm>
              <a:off x="318412" y="777821"/>
              <a:ext cx="4693" cy="3791204"/>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81" name="Content Placeholder 2">
              <a:extLst>
                <a:ext uri="{FF2B5EF4-FFF2-40B4-BE49-F238E27FC236}">
                  <a16:creationId xmlns:a16="http://schemas.microsoft.com/office/drawing/2014/main" xmlns="" id="{11EE19CF-55C6-49DF-AF13-7DBE213CE0FB}"/>
                </a:ext>
              </a:extLst>
            </p:cNvPr>
            <p:cNvSpPr txBox="1">
              <a:spLocks/>
            </p:cNvSpPr>
            <p:nvPr/>
          </p:nvSpPr>
          <p:spPr>
            <a:xfrm>
              <a:off x="8844559" y="814159"/>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MM-Master Data</a:t>
              </a:r>
            </a:p>
          </p:txBody>
        </p:sp>
        <p:sp>
          <p:nvSpPr>
            <p:cNvPr id="289" name="Content Placeholder 2">
              <a:extLst>
                <a:ext uri="{FF2B5EF4-FFF2-40B4-BE49-F238E27FC236}">
                  <a16:creationId xmlns:a16="http://schemas.microsoft.com/office/drawing/2014/main" xmlns="" id="{7C5D3409-370A-4015-8854-0FD91D72A008}"/>
                </a:ext>
              </a:extLst>
            </p:cNvPr>
            <p:cNvSpPr txBox="1">
              <a:spLocks/>
            </p:cNvSpPr>
            <p:nvPr/>
          </p:nvSpPr>
          <p:spPr>
            <a:xfrm>
              <a:off x="1398779" y="814159"/>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Consignment Procurement</a:t>
              </a:r>
            </a:p>
          </p:txBody>
        </p:sp>
        <p:sp>
          <p:nvSpPr>
            <p:cNvPr id="290" name="Content Placeholder 2">
              <a:extLst>
                <a:ext uri="{FF2B5EF4-FFF2-40B4-BE49-F238E27FC236}">
                  <a16:creationId xmlns:a16="http://schemas.microsoft.com/office/drawing/2014/main" xmlns="" id="{4C8D7C2B-FFF5-4C66-AC0A-11805BC4A144}"/>
                </a:ext>
              </a:extLst>
            </p:cNvPr>
            <p:cNvSpPr txBox="1">
              <a:spLocks/>
            </p:cNvSpPr>
            <p:nvPr/>
          </p:nvSpPr>
          <p:spPr>
            <a:xfrm>
              <a:off x="4377091" y="1184605"/>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Subcontracting</a:t>
              </a:r>
            </a:p>
          </p:txBody>
        </p:sp>
        <p:sp>
          <p:nvSpPr>
            <p:cNvPr id="291" name="Content Placeholder 2">
              <a:extLst>
                <a:ext uri="{FF2B5EF4-FFF2-40B4-BE49-F238E27FC236}">
                  <a16:creationId xmlns:a16="http://schemas.microsoft.com/office/drawing/2014/main" xmlns="" id="{474ABBF9-98DB-4C3B-ABAC-B510CCA6979E}"/>
                </a:ext>
              </a:extLst>
            </p:cNvPr>
            <p:cNvSpPr txBox="1">
              <a:spLocks/>
            </p:cNvSpPr>
            <p:nvPr/>
          </p:nvSpPr>
          <p:spPr>
            <a:xfrm>
              <a:off x="2887935" y="814159"/>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Direct Procurement</a:t>
              </a:r>
            </a:p>
          </p:txBody>
        </p:sp>
        <p:sp>
          <p:nvSpPr>
            <p:cNvPr id="293" name="Content Placeholder 2">
              <a:extLst>
                <a:ext uri="{FF2B5EF4-FFF2-40B4-BE49-F238E27FC236}">
                  <a16:creationId xmlns:a16="http://schemas.microsoft.com/office/drawing/2014/main" xmlns="" id="{DE9BE3F2-4170-4E9C-8D18-9BAB22BFD4F1}"/>
                </a:ext>
              </a:extLst>
            </p:cNvPr>
            <p:cNvSpPr txBox="1">
              <a:spLocks/>
            </p:cNvSpPr>
            <p:nvPr/>
          </p:nvSpPr>
          <p:spPr>
            <a:xfrm>
              <a:off x="4377091" y="814159"/>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Indirect Procurement</a:t>
              </a:r>
            </a:p>
          </p:txBody>
        </p:sp>
        <p:sp>
          <p:nvSpPr>
            <p:cNvPr id="294" name="Content Placeholder 2">
              <a:extLst>
                <a:ext uri="{FF2B5EF4-FFF2-40B4-BE49-F238E27FC236}">
                  <a16:creationId xmlns:a16="http://schemas.microsoft.com/office/drawing/2014/main" xmlns="" id="{29EF174D-2D2B-4187-A563-96F6D1EFB363}"/>
                </a:ext>
              </a:extLst>
            </p:cNvPr>
            <p:cNvSpPr txBox="1">
              <a:spLocks/>
            </p:cNvSpPr>
            <p:nvPr/>
          </p:nvSpPr>
          <p:spPr>
            <a:xfrm>
              <a:off x="5866247" y="814159"/>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Intercompany Procurement</a:t>
              </a:r>
            </a:p>
          </p:txBody>
        </p:sp>
        <p:sp>
          <p:nvSpPr>
            <p:cNvPr id="295" name="Content Placeholder 2">
              <a:extLst>
                <a:ext uri="{FF2B5EF4-FFF2-40B4-BE49-F238E27FC236}">
                  <a16:creationId xmlns:a16="http://schemas.microsoft.com/office/drawing/2014/main" xmlns="" id="{D0ACC9BF-685D-4F38-B86F-5C3610F19068}"/>
                </a:ext>
              </a:extLst>
            </p:cNvPr>
            <p:cNvSpPr txBox="1">
              <a:spLocks/>
            </p:cNvSpPr>
            <p:nvPr/>
          </p:nvSpPr>
          <p:spPr>
            <a:xfrm>
              <a:off x="10333715" y="814159"/>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Procurement to Order</a:t>
              </a:r>
            </a:p>
          </p:txBody>
        </p:sp>
        <p:sp>
          <p:nvSpPr>
            <p:cNvPr id="298" name="Content Placeholder 2">
              <a:extLst>
                <a:ext uri="{FF2B5EF4-FFF2-40B4-BE49-F238E27FC236}">
                  <a16:creationId xmlns:a16="http://schemas.microsoft.com/office/drawing/2014/main" xmlns="" id="{8EBE5634-281C-4DFC-92BA-5A8359246B70}"/>
                </a:ext>
              </a:extLst>
            </p:cNvPr>
            <p:cNvSpPr txBox="1">
              <a:spLocks/>
            </p:cNvSpPr>
            <p:nvPr/>
          </p:nvSpPr>
          <p:spPr>
            <a:xfrm>
              <a:off x="7355403" y="814159"/>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Services Procurement</a:t>
              </a:r>
            </a:p>
          </p:txBody>
        </p:sp>
        <p:sp>
          <p:nvSpPr>
            <p:cNvPr id="292" name="Content Placeholder 2">
              <a:extLst>
                <a:ext uri="{FF2B5EF4-FFF2-40B4-BE49-F238E27FC236}">
                  <a16:creationId xmlns:a16="http://schemas.microsoft.com/office/drawing/2014/main" xmlns="" id="{F1972F60-33CA-4CBA-9406-A3BD0B527B0E}"/>
                </a:ext>
              </a:extLst>
            </p:cNvPr>
            <p:cNvSpPr txBox="1">
              <a:spLocks/>
            </p:cNvSpPr>
            <p:nvPr/>
          </p:nvSpPr>
          <p:spPr>
            <a:xfrm>
              <a:off x="2887935" y="1184605"/>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Stock Transfers</a:t>
              </a:r>
            </a:p>
          </p:txBody>
        </p:sp>
        <p:sp>
          <p:nvSpPr>
            <p:cNvPr id="296" name="Content Placeholder 2">
              <a:extLst>
                <a:ext uri="{FF2B5EF4-FFF2-40B4-BE49-F238E27FC236}">
                  <a16:creationId xmlns:a16="http://schemas.microsoft.com/office/drawing/2014/main" xmlns="" id="{AB15606A-00F9-4253-AA65-5DDE240BF5DB}"/>
                </a:ext>
              </a:extLst>
            </p:cNvPr>
            <p:cNvSpPr txBox="1">
              <a:spLocks/>
            </p:cNvSpPr>
            <p:nvPr/>
          </p:nvSpPr>
          <p:spPr>
            <a:xfrm>
              <a:off x="7355403" y="1184605"/>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Supplier Returns</a:t>
              </a:r>
            </a:p>
          </p:txBody>
        </p:sp>
        <p:sp>
          <p:nvSpPr>
            <p:cNvPr id="297" name="Content Placeholder 2">
              <a:extLst>
                <a:ext uri="{FF2B5EF4-FFF2-40B4-BE49-F238E27FC236}">
                  <a16:creationId xmlns:a16="http://schemas.microsoft.com/office/drawing/2014/main" xmlns="" id="{97FA08CF-171B-43AF-902D-DF4FB44D8C08}"/>
                </a:ext>
              </a:extLst>
            </p:cNvPr>
            <p:cNvSpPr txBox="1">
              <a:spLocks/>
            </p:cNvSpPr>
            <p:nvPr/>
          </p:nvSpPr>
          <p:spPr>
            <a:xfrm>
              <a:off x="1398779" y="1184605"/>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Split Valuation</a:t>
              </a:r>
            </a:p>
          </p:txBody>
        </p:sp>
        <p:sp>
          <p:nvSpPr>
            <p:cNvPr id="299" name="Content Placeholder 2">
              <a:extLst>
                <a:ext uri="{FF2B5EF4-FFF2-40B4-BE49-F238E27FC236}">
                  <a16:creationId xmlns:a16="http://schemas.microsoft.com/office/drawing/2014/main" xmlns="" id="{A141099A-7CAC-4B00-97B4-2850809861E8}"/>
                </a:ext>
              </a:extLst>
            </p:cNvPr>
            <p:cNvSpPr txBox="1">
              <a:spLocks/>
            </p:cNvSpPr>
            <p:nvPr/>
          </p:nvSpPr>
          <p:spPr>
            <a:xfrm>
              <a:off x="5866247" y="1184605"/>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Supplier Evaluation</a:t>
              </a:r>
            </a:p>
          </p:txBody>
        </p:sp>
        <p:sp>
          <p:nvSpPr>
            <p:cNvPr id="300" name="Content Placeholder 2">
              <a:extLst>
                <a:ext uri="{FF2B5EF4-FFF2-40B4-BE49-F238E27FC236}">
                  <a16:creationId xmlns:a16="http://schemas.microsoft.com/office/drawing/2014/main" xmlns="" id="{6F577848-D13B-41D6-8F5F-8B55DE3162D3}"/>
                </a:ext>
              </a:extLst>
            </p:cNvPr>
            <p:cNvSpPr txBox="1">
              <a:spLocks/>
            </p:cNvSpPr>
            <p:nvPr/>
          </p:nvSpPr>
          <p:spPr>
            <a:xfrm>
              <a:off x="8844559" y="1555051"/>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Invoice Verification</a:t>
              </a:r>
            </a:p>
          </p:txBody>
        </p:sp>
        <p:sp>
          <p:nvSpPr>
            <p:cNvPr id="301" name="Content Placeholder 2">
              <a:extLst>
                <a:ext uri="{FF2B5EF4-FFF2-40B4-BE49-F238E27FC236}">
                  <a16:creationId xmlns:a16="http://schemas.microsoft.com/office/drawing/2014/main" xmlns="" id="{34169427-6115-431C-B131-13666BC68F5A}"/>
                </a:ext>
              </a:extLst>
            </p:cNvPr>
            <p:cNvSpPr txBox="1">
              <a:spLocks/>
            </p:cNvSpPr>
            <p:nvPr/>
          </p:nvSpPr>
          <p:spPr>
            <a:xfrm>
              <a:off x="4377091" y="1555051"/>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a:t>Imports</a:t>
              </a:r>
              <a:endParaRPr lang="en-US" sz="1000" b="1" dirty="0"/>
            </a:p>
          </p:txBody>
        </p:sp>
        <p:sp>
          <p:nvSpPr>
            <p:cNvPr id="302" name="Content Placeholder 2">
              <a:extLst>
                <a:ext uri="{FF2B5EF4-FFF2-40B4-BE49-F238E27FC236}">
                  <a16:creationId xmlns:a16="http://schemas.microsoft.com/office/drawing/2014/main" xmlns="" id="{073B8212-C3AF-4510-8733-D7DF44C8E250}"/>
                </a:ext>
              </a:extLst>
            </p:cNvPr>
            <p:cNvSpPr txBox="1">
              <a:spLocks/>
            </p:cNvSpPr>
            <p:nvPr/>
          </p:nvSpPr>
          <p:spPr>
            <a:xfrm>
              <a:off x="8844559" y="1184605"/>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Supplier Approval</a:t>
              </a:r>
            </a:p>
          </p:txBody>
        </p:sp>
        <p:sp>
          <p:nvSpPr>
            <p:cNvPr id="303" name="Content Placeholder 2">
              <a:extLst>
                <a:ext uri="{FF2B5EF4-FFF2-40B4-BE49-F238E27FC236}">
                  <a16:creationId xmlns:a16="http://schemas.microsoft.com/office/drawing/2014/main" xmlns="" id="{B531337F-878A-4ED5-B0F1-8EF0A0C1EA1A}"/>
                </a:ext>
              </a:extLst>
            </p:cNvPr>
            <p:cNvSpPr txBox="1">
              <a:spLocks/>
            </p:cNvSpPr>
            <p:nvPr/>
          </p:nvSpPr>
          <p:spPr>
            <a:xfrm>
              <a:off x="10333715" y="1184605"/>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Manufacturing </a:t>
              </a:r>
              <a:r>
                <a:rPr lang="en-US" sz="1000" b="1"/>
                <a:t>Part Number</a:t>
              </a:r>
              <a:endParaRPr lang="en-US" sz="1000" b="1" dirty="0"/>
            </a:p>
          </p:txBody>
        </p:sp>
        <p:sp>
          <p:nvSpPr>
            <p:cNvPr id="304" name="Content Placeholder 2">
              <a:extLst>
                <a:ext uri="{FF2B5EF4-FFF2-40B4-BE49-F238E27FC236}">
                  <a16:creationId xmlns:a16="http://schemas.microsoft.com/office/drawing/2014/main" xmlns="" id="{97C71BE6-D394-4D1C-9915-E2EB7AEDF364}"/>
                </a:ext>
              </a:extLst>
            </p:cNvPr>
            <p:cNvSpPr txBox="1">
              <a:spLocks/>
            </p:cNvSpPr>
            <p:nvPr/>
          </p:nvSpPr>
          <p:spPr>
            <a:xfrm>
              <a:off x="10333715" y="1555051"/>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GST Localization</a:t>
              </a:r>
            </a:p>
          </p:txBody>
        </p:sp>
        <p:sp>
          <p:nvSpPr>
            <p:cNvPr id="305" name="Content Placeholder 2">
              <a:extLst>
                <a:ext uri="{FF2B5EF4-FFF2-40B4-BE49-F238E27FC236}">
                  <a16:creationId xmlns:a16="http://schemas.microsoft.com/office/drawing/2014/main" xmlns="" id="{23DBA63C-92AD-41DC-9A5D-1D729023BAFD}"/>
                </a:ext>
              </a:extLst>
            </p:cNvPr>
            <p:cNvSpPr txBox="1">
              <a:spLocks/>
            </p:cNvSpPr>
            <p:nvPr/>
          </p:nvSpPr>
          <p:spPr>
            <a:xfrm>
              <a:off x="2887935" y="1555051"/>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Inventory Sampling</a:t>
              </a:r>
            </a:p>
          </p:txBody>
        </p:sp>
        <p:sp>
          <p:nvSpPr>
            <p:cNvPr id="306" name="Content Placeholder 2">
              <a:extLst>
                <a:ext uri="{FF2B5EF4-FFF2-40B4-BE49-F238E27FC236}">
                  <a16:creationId xmlns:a16="http://schemas.microsoft.com/office/drawing/2014/main" xmlns="" id="{2E22420D-1C38-48AD-8673-A4EFB365B2C7}"/>
                </a:ext>
              </a:extLst>
            </p:cNvPr>
            <p:cNvSpPr txBox="1">
              <a:spLocks/>
            </p:cNvSpPr>
            <p:nvPr/>
          </p:nvSpPr>
          <p:spPr>
            <a:xfrm>
              <a:off x="7355403" y="1555051"/>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Shelf Life Management</a:t>
              </a:r>
            </a:p>
          </p:txBody>
        </p:sp>
        <p:sp>
          <p:nvSpPr>
            <p:cNvPr id="307" name="Content Placeholder 2">
              <a:extLst>
                <a:ext uri="{FF2B5EF4-FFF2-40B4-BE49-F238E27FC236}">
                  <a16:creationId xmlns:a16="http://schemas.microsoft.com/office/drawing/2014/main" xmlns="" id="{247530FC-BD0B-4DD1-992F-BF5149D68927}"/>
                </a:ext>
              </a:extLst>
            </p:cNvPr>
            <p:cNvSpPr txBox="1">
              <a:spLocks/>
            </p:cNvSpPr>
            <p:nvPr/>
          </p:nvSpPr>
          <p:spPr>
            <a:xfrm>
              <a:off x="5866247" y="1555051"/>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Warehouse Management</a:t>
              </a:r>
            </a:p>
          </p:txBody>
        </p:sp>
        <p:sp>
          <p:nvSpPr>
            <p:cNvPr id="308" name="Content Placeholder 2">
              <a:extLst>
                <a:ext uri="{FF2B5EF4-FFF2-40B4-BE49-F238E27FC236}">
                  <a16:creationId xmlns:a16="http://schemas.microsoft.com/office/drawing/2014/main" xmlns="" id="{21B1DFA9-59E4-43C8-A5E9-7F20EA2AE3C8}"/>
                </a:ext>
              </a:extLst>
            </p:cNvPr>
            <p:cNvSpPr txBox="1">
              <a:spLocks/>
            </p:cNvSpPr>
            <p:nvPr/>
          </p:nvSpPr>
          <p:spPr>
            <a:xfrm>
              <a:off x="1398779" y="1925497"/>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Procurement Analytics </a:t>
              </a:r>
            </a:p>
            <a:p>
              <a:r>
                <a:rPr lang="en-US" sz="1000" b="1" dirty="0"/>
                <a:t>(S/4 HANA)</a:t>
              </a:r>
            </a:p>
          </p:txBody>
        </p:sp>
        <p:sp>
          <p:nvSpPr>
            <p:cNvPr id="309" name="Content Placeholder 2">
              <a:extLst>
                <a:ext uri="{FF2B5EF4-FFF2-40B4-BE49-F238E27FC236}">
                  <a16:creationId xmlns:a16="http://schemas.microsoft.com/office/drawing/2014/main" xmlns="" id="{6216F58B-EB68-4703-8206-16A7F099483E}"/>
                </a:ext>
              </a:extLst>
            </p:cNvPr>
            <p:cNvSpPr txBox="1">
              <a:spLocks/>
            </p:cNvSpPr>
            <p:nvPr/>
          </p:nvSpPr>
          <p:spPr>
            <a:xfrm>
              <a:off x="1398779" y="1555051"/>
              <a:ext cx="1417320" cy="320040"/>
            </a:xfrm>
            <a:prstGeom prst="rect">
              <a:avLst/>
            </a:prstGeom>
            <a:solidFill>
              <a:schemeClr val="accent5">
                <a:lumMod val="5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Batch Management</a:t>
              </a:r>
            </a:p>
          </p:txBody>
        </p:sp>
        <p:sp>
          <p:nvSpPr>
            <p:cNvPr id="310" name="Content Placeholder 2">
              <a:extLst>
                <a:ext uri="{FF2B5EF4-FFF2-40B4-BE49-F238E27FC236}">
                  <a16:creationId xmlns:a16="http://schemas.microsoft.com/office/drawing/2014/main" xmlns="" id="{6B0F3F05-0C78-4795-90E4-68BAF6F95D76}"/>
                </a:ext>
              </a:extLst>
            </p:cNvPr>
            <p:cNvSpPr txBox="1">
              <a:spLocks/>
            </p:cNvSpPr>
            <p:nvPr/>
          </p:nvSpPr>
          <p:spPr>
            <a:xfrm>
              <a:off x="10333715" y="384155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Artwork Management</a:t>
              </a:r>
            </a:p>
          </p:txBody>
        </p:sp>
        <p:sp>
          <p:nvSpPr>
            <p:cNvPr id="311" name="Content Placeholder 2">
              <a:extLst>
                <a:ext uri="{FF2B5EF4-FFF2-40B4-BE49-F238E27FC236}">
                  <a16:creationId xmlns:a16="http://schemas.microsoft.com/office/drawing/2014/main" xmlns="" id="{0668BC34-2452-440D-82D2-C06B9F256694}"/>
                </a:ext>
              </a:extLst>
            </p:cNvPr>
            <p:cNvSpPr txBox="1">
              <a:spLocks/>
            </p:cNvSpPr>
            <p:nvPr/>
          </p:nvSpPr>
          <p:spPr>
            <a:xfrm>
              <a:off x="8844559" y="384155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OOS / Deviation Management</a:t>
              </a:r>
            </a:p>
          </p:txBody>
        </p:sp>
        <p:sp>
          <p:nvSpPr>
            <p:cNvPr id="312" name="Content Placeholder 2">
              <a:extLst>
                <a:ext uri="{FF2B5EF4-FFF2-40B4-BE49-F238E27FC236}">
                  <a16:creationId xmlns:a16="http://schemas.microsoft.com/office/drawing/2014/main" xmlns="" id="{98A794F2-5A61-45D1-8903-3054DE3CDEFA}"/>
                </a:ext>
              </a:extLst>
            </p:cNvPr>
            <p:cNvSpPr txBox="1">
              <a:spLocks/>
            </p:cNvSpPr>
            <p:nvPr/>
          </p:nvSpPr>
          <p:spPr>
            <a:xfrm>
              <a:off x="1398779" y="419857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Capacity Planning and Levelling</a:t>
              </a:r>
            </a:p>
          </p:txBody>
        </p:sp>
        <p:sp>
          <p:nvSpPr>
            <p:cNvPr id="316" name="Content Placeholder 2">
              <a:extLst>
                <a:ext uri="{FF2B5EF4-FFF2-40B4-BE49-F238E27FC236}">
                  <a16:creationId xmlns:a16="http://schemas.microsoft.com/office/drawing/2014/main" xmlns="" id="{B1B0DCC2-11A8-4EE1-A2F9-AC0A58B47B90}"/>
                </a:ext>
              </a:extLst>
            </p:cNvPr>
            <p:cNvSpPr txBox="1">
              <a:spLocks/>
            </p:cNvSpPr>
            <p:nvPr/>
          </p:nvSpPr>
          <p:spPr>
            <a:xfrm>
              <a:off x="8844559" y="3087241"/>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Contract Manufacturing</a:t>
              </a:r>
            </a:p>
          </p:txBody>
        </p:sp>
        <p:sp>
          <p:nvSpPr>
            <p:cNvPr id="323" name="Content Placeholder 2">
              <a:extLst>
                <a:ext uri="{FF2B5EF4-FFF2-40B4-BE49-F238E27FC236}">
                  <a16:creationId xmlns:a16="http://schemas.microsoft.com/office/drawing/2014/main" xmlns="" id="{9AC4E3E8-CD85-41BF-A2EA-3365EFF80543}"/>
                </a:ext>
              </a:extLst>
            </p:cNvPr>
            <p:cNvSpPr txBox="1">
              <a:spLocks/>
            </p:cNvSpPr>
            <p:nvPr/>
          </p:nvSpPr>
          <p:spPr>
            <a:xfrm>
              <a:off x="5866247" y="384155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Recurring Inspection</a:t>
              </a:r>
            </a:p>
          </p:txBody>
        </p:sp>
        <p:sp>
          <p:nvSpPr>
            <p:cNvPr id="328" name="Content Placeholder 2">
              <a:extLst>
                <a:ext uri="{FF2B5EF4-FFF2-40B4-BE49-F238E27FC236}">
                  <a16:creationId xmlns:a16="http://schemas.microsoft.com/office/drawing/2014/main" xmlns="" id="{9696001F-D313-412D-A75E-E53D982D1663}"/>
                </a:ext>
              </a:extLst>
            </p:cNvPr>
            <p:cNvSpPr txBox="1">
              <a:spLocks/>
            </p:cNvSpPr>
            <p:nvPr/>
          </p:nvSpPr>
          <p:spPr>
            <a:xfrm>
              <a:off x="7355403" y="384155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Quality Notifications</a:t>
              </a:r>
            </a:p>
          </p:txBody>
        </p:sp>
        <p:sp>
          <p:nvSpPr>
            <p:cNvPr id="331" name="Content Placeholder 2">
              <a:extLst>
                <a:ext uri="{FF2B5EF4-FFF2-40B4-BE49-F238E27FC236}">
                  <a16:creationId xmlns:a16="http://schemas.microsoft.com/office/drawing/2014/main" xmlns="" id="{600E9456-3FBE-4EC2-8C39-756A99030376}"/>
                </a:ext>
              </a:extLst>
            </p:cNvPr>
            <p:cNvSpPr txBox="1">
              <a:spLocks/>
            </p:cNvSpPr>
            <p:nvPr/>
          </p:nvSpPr>
          <p:spPr>
            <a:xfrm>
              <a:off x="7355403" y="3087241"/>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a:t>Audit Management</a:t>
              </a:r>
              <a:endParaRPr lang="en-US" sz="1000" b="1" dirty="0"/>
            </a:p>
          </p:txBody>
        </p:sp>
        <p:sp>
          <p:nvSpPr>
            <p:cNvPr id="332" name="Content Placeholder 2">
              <a:extLst>
                <a:ext uri="{FF2B5EF4-FFF2-40B4-BE49-F238E27FC236}">
                  <a16:creationId xmlns:a16="http://schemas.microsoft.com/office/drawing/2014/main" xmlns="" id="{50D0AE43-470B-4979-AC42-D321DF0DE992}"/>
                </a:ext>
              </a:extLst>
            </p:cNvPr>
            <p:cNvSpPr txBox="1">
              <a:spLocks/>
            </p:cNvSpPr>
            <p:nvPr/>
          </p:nvSpPr>
          <p:spPr>
            <a:xfrm>
              <a:off x="10333715" y="3087241"/>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CAPA &amp; FMEA</a:t>
              </a:r>
            </a:p>
          </p:txBody>
        </p:sp>
        <p:sp>
          <p:nvSpPr>
            <p:cNvPr id="334" name="Content Placeholder 2">
              <a:extLst>
                <a:ext uri="{FF2B5EF4-FFF2-40B4-BE49-F238E27FC236}">
                  <a16:creationId xmlns:a16="http://schemas.microsoft.com/office/drawing/2014/main" xmlns="" id="{EA769DBC-EAFE-439B-899B-2A525A8CCE58}"/>
                </a:ext>
              </a:extLst>
            </p:cNvPr>
            <p:cNvSpPr txBox="1">
              <a:spLocks/>
            </p:cNvSpPr>
            <p:nvPr/>
          </p:nvSpPr>
          <p:spPr>
            <a:xfrm>
              <a:off x="8844559" y="3460263"/>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ER &amp; ES</a:t>
              </a:r>
            </a:p>
          </p:txBody>
        </p:sp>
        <p:sp>
          <p:nvSpPr>
            <p:cNvPr id="337" name="Content Placeholder 2">
              <a:extLst>
                <a:ext uri="{FF2B5EF4-FFF2-40B4-BE49-F238E27FC236}">
                  <a16:creationId xmlns:a16="http://schemas.microsoft.com/office/drawing/2014/main" xmlns="" id="{8FA86199-ADD6-4620-A41A-9E9B47E7B31C}"/>
                </a:ext>
              </a:extLst>
            </p:cNvPr>
            <p:cNvSpPr txBox="1">
              <a:spLocks/>
            </p:cNvSpPr>
            <p:nvPr/>
          </p:nvSpPr>
          <p:spPr>
            <a:xfrm>
              <a:off x="1398779" y="3460263"/>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MRP</a:t>
              </a:r>
            </a:p>
          </p:txBody>
        </p:sp>
        <p:sp>
          <p:nvSpPr>
            <p:cNvPr id="341" name="Content Placeholder 2">
              <a:extLst>
                <a:ext uri="{FF2B5EF4-FFF2-40B4-BE49-F238E27FC236}">
                  <a16:creationId xmlns:a16="http://schemas.microsoft.com/office/drawing/2014/main" xmlns="" id="{1D0EDD12-0928-44C4-961C-151026BAE230}"/>
                </a:ext>
              </a:extLst>
            </p:cNvPr>
            <p:cNvSpPr txBox="1">
              <a:spLocks/>
            </p:cNvSpPr>
            <p:nvPr/>
          </p:nvSpPr>
          <p:spPr>
            <a:xfrm>
              <a:off x="5866247" y="3460263"/>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Batch Management Cockpit</a:t>
              </a:r>
            </a:p>
          </p:txBody>
        </p:sp>
        <p:sp>
          <p:nvSpPr>
            <p:cNvPr id="342" name="Content Placeholder 2">
              <a:extLst>
                <a:ext uri="{FF2B5EF4-FFF2-40B4-BE49-F238E27FC236}">
                  <a16:creationId xmlns:a16="http://schemas.microsoft.com/office/drawing/2014/main" xmlns="" id="{B98AA329-705F-4F6F-9A2F-7A576B61D9C9}"/>
                </a:ext>
              </a:extLst>
            </p:cNvPr>
            <p:cNvSpPr txBox="1">
              <a:spLocks/>
            </p:cNvSpPr>
            <p:nvPr/>
          </p:nvSpPr>
          <p:spPr>
            <a:xfrm>
              <a:off x="2887935" y="3460263"/>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Document Management Systems</a:t>
              </a:r>
            </a:p>
          </p:txBody>
        </p:sp>
        <p:sp>
          <p:nvSpPr>
            <p:cNvPr id="344" name="Content Placeholder 2">
              <a:extLst>
                <a:ext uri="{FF2B5EF4-FFF2-40B4-BE49-F238E27FC236}">
                  <a16:creationId xmlns:a16="http://schemas.microsoft.com/office/drawing/2014/main" xmlns="" id="{1CF7DBC7-C120-4CD1-862D-6901A21DAD24}"/>
                </a:ext>
              </a:extLst>
            </p:cNvPr>
            <p:cNvSpPr txBox="1">
              <a:spLocks/>
            </p:cNvSpPr>
            <p:nvPr/>
          </p:nvSpPr>
          <p:spPr>
            <a:xfrm>
              <a:off x="10333715" y="3460263"/>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Manufacturing Planning &amp; Scheduling</a:t>
              </a:r>
            </a:p>
          </p:txBody>
        </p:sp>
        <p:sp>
          <p:nvSpPr>
            <p:cNvPr id="346" name="Content Placeholder 2">
              <a:extLst>
                <a:ext uri="{FF2B5EF4-FFF2-40B4-BE49-F238E27FC236}">
                  <a16:creationId xmlns:a16="http://schemas.microsoft.com/office/drawing/2014/main" xmlns="" id="{BA61C33D-9A41-45B8-8E19-30DB14CFD21F}"/>
                </a:ext>
              </a:extLst>
            </p:cNvPr>
            <p:cNvSpPr txBox="1">
              <a:spLocks/>
            </p:cNvSpPr>
            <p:nvPr/>
          </p:nvSpPr>
          <p:spPr>
            <a:xfrm>
              <a:off x="4377091" y="3460263"/>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BMR / BPR</a:t>
              </a:r>
            </a:p>
          </p:txBody>
        </p:sp>
        <p:sp>
          <p:nvSpPr>
            <p:cNvPr id="347" name="Content Placeholder 2">
              <a:extLst>
                <a:ext uri="{FF2B5EF4-FFF2-40B4-BE49-F238E27FC236}">
                  <a16:creationId xmlns:a16="http://schemas.microsoft.com/office/drawing/2014/main" xmlns="" id="{263E5832-DC24-4137-A2FF-20C22769FF26}"/>
                </a:ext>
              </a:extLst>
            </p:cNvPr>
            <p:cNvSpPr txBox="1">
              <a:spLocks/>
            </p:cNvSpPr>
            <p:nvPr/>
          </p:nvSpPr>
          <p:spPr>
            <a:xfrm>
              <a:off x="7355403" y="3460263"/>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COA</a:t>
              </a:r>
            </a:p>
          </p:txBody>
        </p:sp>
        <p:sp>
          <p:nvSpPr>
            <p:cNvPr id="349" name="Content Placeholder 2">
              <a:extLst>
                <a:ext uri="{FF2B5EF4-FFF2-40B4-BE49-F238E27FC236}">
                  <a16:creationId xmlns:a16="http://schemas.microsoft.com/office/drawing/2014/main" xmlns="" id="{00D8DA49-2604-4B4A-8AB9-25F7425C3E00}"/>
                </a:ext>
              </a:extLst>
            </p:cNvPr>
            <p:cNvSpPr txBox="1">
              <a:spLocks/>
            </p:cNvSpPr>
            <p:nvPr/>
          </p:nvSpPr>
          <p:spPr>
            <a:xfrm>
              <a:off x="1398779" y="384155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Process Manufacturing</a:t>
              </a:r>
            </a:p>
          </p:txBody>
        </p:sp>
        <p:sp>
          <p:nvSpPr>
            <p:cNvPr id="355" name="Content Placeholder 2">
              <a:extLst>
                <a:ext uri="{FF2B5EF4-FFF2-40B4-BE49-F238E27FC236}">
                  <a16:creationId xmlns:a16="http://schemas.microsoft.com/office/drawing/2014/main" xmlns="" id="{5721B78D-F10D-48F4-AB4C-51FBBF7CFADB}"/>
                </a:ext>
              </a:extLst>
            </p:cNvPr>
            <p:cNvSpPr txBox="1">
              <a:spLocks/>
            </p:cNvSpPr>
            <p:nvPr/>
          </p:nvSpPr>
          <p:spPr>
            <a:xfrm>
              <a:off x="4377091" y="384155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Yield Calculations</a:t>
              </a:r>
            </a:p>
          </p:txBody>
        </p:sp>
        <p:sp>
          <p:nvSpPr>
            <p:cNvPr id="356" name="Content Placeholder 2">
              <a:extLst>
                <a:ext uri="{FF2B5EF4-FFF2-40B4-BE49-F238E27FC236}">
                  <a16:creationId xmlns:a16="http://schemas.microsoft.com/office/drawing/2014/main" xmlns="" id="{C5501316-7483-4436-9753-5AA25F914F2E}"/>
                </a:ext>
              </a:extLst>
            </p:cNvPr>
            <p:cNvSpPr txBox="1">
              <a:spLocks/>
            </p:cNvSpPr>
            <p:nvPr/>
          </p:nvSpPr>
          <p:spPr>
            <a:xfrm>
              <a:off x="1398779" y="234634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Batch Quality Control</a:t>
              </a:r>
            </a:p>
          </p:txBody>
        </p:sp>
        <p:sp>
          <p:nvSpPr>
            <p:cNvPr id="357" name="Content Placeholder 2">
              <a:extLst>
                <a:ext uri="{FF2B5EF4-FFF2-40B4-BE49-F238E27FC236}">
                  <a16:creationId xmlns:a16="http://schemas.microsoft.com/office/drawing/2014/main" xmlns="" id="{3BC849D7-3D62-4B05-9301-B34F7E4BEBC2}"/>
                </a:ext>
              </a:extLst>
            </p:cNvPr>
            <p:cNvSpPr txBox="1">
              <a:spLocks/>
            </p:cNvSpPr>
            <p:nvPr/>
          </p:nvSpPr>
          <p:spPr>
            <a:xfrm>
              <a:off x="4377091" y="271679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FEFO / FIFO</a:t>
              </a:r>
            </a:p>
          </p:txBody>
        </p:sp>
        <p:sp>
          <p:nvSpPr>
            <p:cNvPr id="358" name="Content Placeholder 2">
              <a:extLst>
                <a:ext uri="{FF2B5EF4-FFF2-40B4-BE49-F238E27FC236}">
                  <a16:creationId xmlns:a16="http://schemas.microsoft.com/office/drawing/2014/main" xmlns="" id="{EF6A1DA5-F034-44F7-8FC0-7459FE5A3A46}"/>
                </a:ext>
              </a:extLst>
            </p:cNvPr>
            <p:cNvSpPr txBox="1">
              <a:spLocks/>
            </p:cNvSpPr>
            <p:nvPr/>
          </p:nvSpPr>
          <p:spPr>
            <a:xfrm>
              <a:off x="5866247" y="3087241"/>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Testing and Results Recording</a:t>
              </a:r>
            </a:p>
          </p:txBody>
        </p:sp>
        <p:sp>
          <p:nvSpPr>
            <p:cNvPr id="359" name="Content Placeholder 2">
              <a:extLst>
                <a:ext uri="{FF2B5EF4-FFF2-40B4-BE49-F238E27FC236}">
                  <a16:creationId xmlns:a16="http://schemas.microsoft.com/office/drawing/2014/main" xmlns="" id="{6169E2CA-462F-4DE5-97D6-F7E40E9CB8EC}"/>
                </a:ext>
              </a:extLst>
            </p:cNvPr>
            <p:cNvSpPr txBox="1">
              <a:spLocks/>
            </p:cNvSpPr>
            <p:nvPr/>
          </p:nvSpPr>
          <p:spPr>
            <a:xfrm>
              <a:off x="1398779" y="271679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Make to Stock Production</a:t>
              </a:r>
            </a:p>
          </p:txBody>
        </p:sp>
        <p:sp>
          <p:nvSpPr>
            <p:cNvPr id="360" name="Content Placeholder 2">
              <a:extLst>
                <a:ext uri="{FF2B5EF4-FFF2-40B4-BE49-F238E27FC236}">
                  <a16:creationId xmlns:a16="http://schemas.microsoft.com/office/drawing/2014/main" xmlns="" id="{67AD050F-B273-4ADD-882B-A2BB67F0A30B}"/>
                </a:ext>
              </a:extLst>
            </p:cNvPr>
            <p:cNvSpPr txBox="1">
              <a:spLocks/>
            </p:cNvSpPr>
            <p:nvPr/>
          </p:nvSpPr>
          <p:spPr>
            <a:xfrm>
              <a:off x="4377091" y="3087241"/>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Potency Calculation</a:t>
              </a:r>
            </a:p>
          </p:txBody>
        </p:sp>
        <p:sp>
          <p:nvSpPr>
            <p:cNvPr id="361" name="Content Placeholder 2">
              <a:extLst>
                <a:ext uri="{FF2B5EF4-FFF2-40B4-BE49-F238E27FC236}">
                  <a16:creationId xmlns:a16="http://schemas.microsoft.com/office/drawing/2014/main" xmlns="" id="{EF0BAFA7-F0DA-4FB7-8285-859B6736945D}"/>
                </a:ext>
              </a:extLst>
            </p:cNvPr>
            <p:cNvSpPr txBox="1">
              <a:spLocks/>
            </p:cNvSpPr>
            <p:nvPr/>
          </p:nvSpPr>
          <p:spPr>
            <a:xfrm>
              <a:off x="5866247" y="271679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Quality Control in Logistics</a:t>
              </a:r>
            </a:p>
          </p:txBody>
        </p:sp>
        <p:sp>
          <p:nvSpPr>
            <p:cNvPr id="362" name="Content Placeholder 2">
              <a:extLst>
                <a:ext uri="{FF2B5EF4-FFF2-40B4-BE49-F238E27FC236}">
                  <a16:creationId xmlns:a16="http://schemas.microsoft.com/office/drawing/2014/main" xmlns="" id="{C164C815-0941-4B9D-A87B-927C87E3C06A}"/>
                </a:ext>
              </a:extLst>
            </p:cNvPr>
            <p:cNvSpPr txBox="1">
              <a:spLocks/>
            </p:cNvSpPr>
            <p:nvPr/>
          </p:nvSpPr>
          <p:spPr>
            <a:xfrm>
              <a:off x="2887935" y="234634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Barcode Labels</a:t>
              </a:r>
            </a:p>
          </p:txBody>
        </p:sp>
        <p:sp>
          <p:nvSpPr>
            <p:cNvPr id="363" name="Content Placeholder 2">
              <a:extLst>
                <a:ext uri="{FF2B5EF4-FFF2-40B4-BE49-F238E27FC236}">
                  <a16:creationId xmlns:a16="http://schemas.microsoft.com/office/drawing/2014/main" xmlns="" id="{D9DFC008-426E-4776-8AAA-A9661D03B2F3}"/>
                </a:ext>
              </a:extLst>
            </p:cNvPr>
            <p:cNvSpPr txBox="1">
              <a:spLocks/>
            </p:cNvSpPr>
            <p:nvPr/>
          </p:nvSpPr>
          <p:spPr>
            <a:xfrm>
              <a:off x="7355403" y="271679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Quality Control in Manufacturing</a:t>
              </a:r>
            </a:p>
          </p:txBody>
        </p:sp>
        <p:sp>
          <p:nvSpPr>
            <p:cNvPr id="364" name="Content Placeholder 2">
              <a:extLst>
                <a:ext uri="{FF2B5EF4-FFF2-40B4-BE49-F238E27FC236}">
                  <a16:creationId xmlns:a16="http://schemas.microsoft.com/office/drawing/2014/main" xmlns="" id="{F6F621A5-2B81-4131-9C88-63FAC287D802}"/>
                </a:ext>
              </a:extLst>
            </p:cNvPr>
            <p:cNvSpPr txBox="1">
              <a:spLocks/>
            </p:cNvSpPr>
            <p:nvPr/>
          </p:nvSpPr>
          <p:spPr>
            <a:xfrm>
              <a:off x="4377091" y="234634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Calibration Process</a:t>
              </a:r>
            </a:p>
          </p:txBody>
        </p:sp>
        <p:sp>
          <p:nvSpPr>
            <p:cNvPr id="365" name="Content Placeholder 2">
              <a:extLst>
                <a:ext uri="{FF2B5EF4-FFF2-40B4-BE49-F238E27FC236}">
                  <a16:creationId xmlns:a16="http://schemas.microsoft.com/office/drawing/2014/main" xmlns="" id="{01585AA9-429A-4FFD-89A8-DC16B874CD4C}"/>
                </a:ext>
              </a:extLst>
            </p:cNvPr>
            <p:cNvSpPr txBox="1">
              <a:spLocks/>
            </p:cNvSpPr>
            <p:nvPr/>
          </p:nvSpPr>
          <p:spPr>
            <a:xfrm>
              <a:off x="8844559" y="271679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Quality Control in Procurement</a:t>
              </a:r>
            </a:p>
          </p:txBody>
        </p:sp>
        <p:sp>
          <p:nvSpPr>
            <p:cNvPr id="366" name="Content Placeholder 2">
              <a:extLst>
                <a:ext uri="{FF2B5EF4-FFF2-40B4-BE49-F238E27FC236}">
                  <a16:creationId xmlns:a16="http://schemas.microsoft.com/office/drawing/2014/main" xmlns="" id="{5F20FCEF-A5ED-478C-8B97-714FD8D2A733}"/>
                </a:ext>
              </a:extLst>
            </p:cNvPr>
            <p:cNvSpPr txBox="1">
              <a:spLocks/>
            </p:cNvSpPr>
            <p:nvPr/>
          </p:nvSpPr>
          <p:spPr>
            <a:xfrm>
              <a:off x="5866247" y="234634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Destructive and Additive Sampling</a:t>
              </a:r>
            </a:p>
          </p:txBody>
        </p:sp>
        <p:sp>
          <p:nvSpPr>
            <p:cNvPr id="367" name="Content Placeholder 2">
              <a:extLst>
                <a:ext uri="{FF2B5EF4-FFF2-40B4-BE49-F238E27FC236}">
                  <a16:creationId xmlns:a16="http://schemas.microsoft.com/office/drawing/2014/main" xmlns="" id="{499005D9-7FA5-4DB2-8458-D661170A701B}"/>
                </a:ext>
              </a:extLst>
            </p:cNvPr>
            <p:cNvSpPr txBox="1">
              <a:spLocks/>
            </p:cNvSpPr>
            <p:nvPr/>
          </p:nvSpPr>
          <p:spPr>
            <a:xfrm>
              <a:off x="10333715" y="271679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R&amp;D Production</a:t>
              </a:r>
            </a:p>
          </p:txBody>
        </p:sp>
        <p:sp>
          <p:nvSpPr>
            <p:cNvPr id="368" name="Content Placeholder 2">
              <a:extLst>
                <a:ext uri="{FF2B5EF4-FFF2-40B4-BE49-F238E27FC236}">
                  <a16:creationId xmlns:a16="http://schemas.microsoft.com/office/drawing/2014/main" xmlns="" id="{03349BDC-6BB5-41DD-B504-A828779E0812}"/>
                </a:ext>
              </a:extLst>
            </p:cNvPr>
            <p:cNvSpPr txBox="1">
              <a:spLocks/>
            </p:cNvSpPr>
            <p:nvPr/>
          </p:nvSpPr>
          <p:spPr>
            <a:xfrm>
              <a:off x="7355403" y="234634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Engineering Change Management</a:t>
              </a:r>
            </a:p>
          </p:txBody>
        </p:sp>
        <p:sp>
          <p:nvSpPr>
            <p:cNvPr id="369" name="Content Placeholder 2">
              <a:extLst>
                <a:ext uri="{FF2B5EF4-FFF2-40B4-BE49-F238E27FC236}">
                  <a16:creationId xmlns:a16="http://schemas.microsoft.com/office/drawing/2014/main" xmlns="" id="{A1F67551-41A8-4FDB-9B79-08A0F2D6BDBA}"/>
                </a:ext>
              </a:extLst>
            </p:cNvPr>
            <p:cNvSpPr txBox="1">
              <a:spLocks/>
            </p:cNvSpPr>
            <p:nvPr/>
          </p:nvSpPr>
          <p:spPr>
            <a:xfrm>
              <a:off x="1398779" y="3087241"/>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Reprocess &amp; Rework Production</a:t>
              </a:r>
            </a:p>
          </p:txBody>
        </p:sp>
        <p:sp>
          <p:nvSpPr>
            <p:cNvPr id="370" name="Content Placeholder 2">
              <a:extLst>
                <a:ext uri="{FF2B5EF4-FFF2-40B4-BE49-F238E27FC236}">
                  <a16:creationId xmlns:a16="http://schemas.microsoft.com/office/drawing/2014/main" xmlns="" id="{96E1F11E-AEFB-4DA9-A500-99CB4274E082}"/>
                </a:ext>
              </a:extLst>
            </p:cNvPr>
            <p:cNvSpPr txBox="1">
              <a:spLocks/>
            </p:cNvSpPr>
            <p:nvPr/>
          </p:nvSpPr>
          <p:spPr>
            <a:xfrm>
              <a:off x="8844559" y="234634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Goods Receipt</a:t>
              </a:r>
            </a:p>
          </p:txBody>
        </p:sp>
        <p:sp>
          <p:nvSpPr>
            <p:cNvPr id="371" name="Content Placeholder 2">
              <a:extLst>
                <a:ext uri="{FF2B5EF4-FFF2-40B4-BE49-F238E27FC236}">
                  <a16:creationId xmlns:a16="http://schemas.microsoft.com/office/drawing/2014/main" xmlns="" id="{104A63D3-A9D3-44A8-A8EB-224EEC8ADE05}"/>
                </a:ext>
              </a:extLst>
            </p:cNvPr>
            <p:cNvSpPr txBox="1">
              <a:spLocks/>
            </p:cNvSpPr>
            <p:nvPr/>
          </p:nvSpPr>
          <p:spPr>
            <a:xfrm>
              <a:off x="2887935" y="3087241"/>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Sample Management</a:t>
              </a:r>
            </a:p>
          </p:txBody>
        </p:sp>
        <p:sp>
          <p:nvSpPr>
            <p:cNvPr id="121" name="Content Placeholder 2">
              <a:extLst>
                <a:ext uri="{FF2B5EF4-FFF2-40B4-BE49-F238E27FC236}">
                  <a16:creationId xmlns:a16="http://schemas.microsoft.com/office/drawing/2014/main" xmlns="" id="{0C40CEC4-C60B-42AB-A0A4-6B21360D2B80}"/>
                </a:ext>
              </a:extLst>
            </p:cNvPr>
            <p:cNvSpPr txBox="1">
              <a:spLocks/>
            </p:cNvSpPr>
            <p:nvPr/>
          </p:nvSpPr>
          <p:spPr>
            <a:xfrm>
              <a:off x="2887935" y="271679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Manage Free Goods Processing</a:t>
              </a:r>
            </a:p>
          </p:txBody>
        </p:sp>
        <p:sp>
          <p:nvSpPr>
            <p:cNvPr id="122" name="Content Placeholder 2">
              <a:extLst>
                <a:ext uri="{FF2B5EF4-FFF2-40B4-BE49-F238E27FC236}">
                  <a16:creationId xmlns:a16="http://schemas.microsoft.com/office/drawing/2014/main" xmlns="" id="{46FF1994-4E83-46AD-B936-1715B52B679C}"/>
                </a:ext>
              </a:extLst>
            </p:cNvPr>
            <p:cNvSpPr txBox="1">
              <a:spLocks/>
            </p:cNvSpPr>
            <p:nvPr/>
          </p:nvSpPr>
          <p:spPr>
            <a:xfrm>
              <a:off x="2887935" y="3841555"/>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Solvent Recovery </a:t>
              </a:r>
            </a:p>
          </p:txBody>
        </p:sp>
        <p:sp>
          <p:nvSpPr>
            <p:cNvPr id="124" name="Content Placeholder 2">
              <a:extLst>
                <a:ext uri="{FF2B5EF4-FFF2-40B4-BE49-F238E27FC236}">
                  <a16:creationId xmlns:a16="http://schemas.microsoft.com/office/drawing/2014/main" xmlns="" id="{94B09939-1E66-4380-B6E7-7EE1A6F56253}"/>
                </a:ext>
              </a:extLst>
            </p:cNvPr>
            <p:cNvSpPr txBox="1">
              <a:spLocks/>
            </p:cNvSpPr>
            <p:nvPr/>
          </p:nvSpPr>
          <p:spPr>
            <a:xfrm>
              <a:off x="10333715" y="2346349"/>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Stability Studies</a:t>
              </a:r>
            </a:p>
          </p:txBody>
        </p:sp>
        <p:sp>
          <p:nvSpPr>
            <p:cNvPr id="123" name="Content Placeholder 2">
              <a:extLst>
                <a:ext uri="{FF2B5EF4-FFF2-40B4-BE49-F238E27FC236}">
                  <a16:creationId xmlns:a16="http://schemas.microsoft.com/office/drawing/2014/main" xmlns="" id="{48DE69BC-8ADF-422A-B332-AB6A17317976}"/>
                </a:ext>
              </a:extLst>
            </p:cNvPr>
            <p:cNvSpPr txBox="1">
              <a:spLocks/>
            </p:cNvSpPr>
            <p:nvPr/>
          </p:nvSpPr>
          <p:spPr>
            <a:xfrm>
              <a:off x="2890887" y="4212750"/>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By-Products &amp; </a:t>
              </a:r>
            </a:p>
            <a:p>
              <a:r>
                <a:rPr lang="en-US" sz="1000" b="1" dirty="0"/>
                <a:t>Co-Product</a:t>
              </a:r>
            </a:p>
          </p:txBody>
        </p:sp>
        <p:sp>
          <p:nvSpPr>
            <p:cNvPr id="125" name="Content Placeholder 2">
              <a:extLst>
                <a:ext uri="{FF2B5EF4-FFF2-40B4-BE49-F238E27FC236}">
                  <a16:creationId xmlns:a16="http://schemas.microsoft.com/office/drawing/2014/main" xmlns="" id="{8596256B-BB5C-4693-AB86-507AC939EA43}"/>
                </a:ext>
              </a:extLst>
            </p:cNvPr>
            <p:cNvSpPr txBox="1">
              <a:spLocks/>
            </p:cNvSpPr>
            <p:nvPr/>
          </p:nvSpPr>
          <p:spPr>
            <a:xfrm>
              <a:off x="4379445" y="4212750"/>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Maintenance Management</a:t>
              </a:r>
            </a:p>
          </p:txBody>
        </p:sp>
        <p:sp>
          <p:nvSpPr>
            <p:cNvPr id="110" name="Content Placeholder 2">
              <a:extLst>
                <a:ext uri="{FF2B5EF4-FFF2-40B4-BE49-F238E27FC236}">
                  <a16:creationId xmlns:a16="http://schemas.microsoft.com/office/drawing/2014/main" xmlns="" id="{8516242F-754D-4203-8FC9-2AE0E1785451}"/>
                </a:ext>
              </a:extLst>
            </p:cNvPr>
            <p:cNvSpPr txBox="1">
              <a:spLocks/>
            </p:cNvSpPr>
            <p:nvPr/>
          </p:nvSpPr>
          <p:spPr>
            <a:xfrm>
              <a:off x="5874085" y="4214148"/>
              <a:ext cx="1417320" cy="320040"/>
            </a:xfrm>
            <a:prstGeom prst="rect">
              <a:avLst/>
            </a:prstGeom>
            <a:solidFill>
              <a:srgbClr val="7030A0"/>
            </a:solidFill>
            <a:ln w="12700">
              <a:solidFill>
                <a:srgbClr val="A100FF"/>
              </a:solidFill>
            </a:ln>
          </p:spPr>
          <p:txBody>
            <a:bodyPr vert="horz" lIns="91419" tIns="91419" rIns="91383" bIns="91383"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00" b="1" dirty="0"/>
                <a:t>Supply Chain Analytics (S/4HANA)</a:t>
              </a:r>
            </a:p>
          </p:txBody>
        </p:sp>
      </p:grpSp>
      <p:pic>
        <p:nvPicPr>
          <p:cNvPr id="74" name="Picture 2"/>
          <p:cNvPicPr>
            <a:picLocks noChangeAspect="1" noChangeArrowheads="1"/>
          </p:cNvPicPr>
          <p:nvPr/>
        </p:nvPicPr>
        <p:blipFill>
          <a:blip r:embed="rId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3003793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a:extLst>
              <a:ext uri="{FF2B5EF4-FFF2-40B4-BE49-F238E27FC236}">
                <a16:creationId xmlns:a16="http://schemas.microsoft.com/office/drawing/2014/main" xmlns="" id="{CBDB3140-9DED-46D9-A33E-48FA76D37312}"/>
              </a:ext>
            </a:extLst>
          </p:cNvPr>
          <p:cNvSpPr>
            <a:spLocks noGrp="1"/>
          </p:cNvSpPr>
          <p:nvPr>
            <p:ph type="title"/>
          </p:nvPr>
        </p:nvSpPr>
        <p:spPr/>
        <p:txBody>
          <a:bodyPr>
            <a:normAutofit/>
          </a:bodyPr>
          <a:lstStyle/>
          <a:p>
            <a:r>
              <a:rPr lang="en-US" sz="1800" dirty="0">
                <a:latin typeface="Century Gothic" panose="020B0502020202020204" pitchFamily="34" charset="0"/>
              </a:rPr>
              <a:t>Life Sciences – Functional View </a:t>
            </a:r>
            <a:endParaRPr lang="en-US" sz="1800" dirty="0">
              <a:solidFill>
                <a:srgbClr val="2800FF"/>
              </a:solidFill>
            </a:endParaRPr>
          </a:p>
        </p:txBody>
      </p:sp>
      <p:cxnSp>
        <p:nvCxnSpPr>
          <p:cNvPr id="284" name="Straight Connector 283">
            <a:extLst>
              <a:ext uri="{FF2B5EF4-FFF2-40B4-BE49-F238E27FC236}">
                <a16:creationId xmlns:a16="http://schemas.microsoft.com/office/drawing/2014/main" xmlns="" id="{0DE9CF14-316C-4A7C-B646-980911672B55}"/>
              </a:ext>
            </a:extLst>
          </p:cNvPr>
          <p:cNvCxnSpPr>
            <a:cxnSpLocks/>
          </p:cNvCxnSpPr>
          <p:nvPr/>
        </p:nvCxnSpPr>
        <p:spPr>
          <a:xfrm>
            <a:off x="1249227" y="1174464"/>
            <a:ext cx="0" cy="201055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73" name="Content Placeholder 2">
            <a:extLst>
              <a:ext uri="{FF2B5EF4-FFF2-40B4-BE49-F238E27FC236}">
                <a16:creationId xmlns:a16="http://schemas.microsoft.com/office/drawing/2014/main" xmlns="" id="{54BF0CE6-018B-4D70-B441-823D7EC6DF5B}"/>
              </a:ext>
            </a:extLst>
          </p:cNvPr>
          <p:cNvSpPr txBox="1">
            <a:spLocks/>
          </p:cNvSpPr>
          <p:nvPr/>
        </p:nvSpPr>
        <p:spPr>
          <a:xfrm>
            <a:off x="10433013" y="6624183"/>
            <a:ext cx="91440" cy="91440"/>
          </a:xfrm>
          <a:prstGeom prst="rect">
            <a:avLst/>
          </a:prstGeom>
          <a:solidFill>
            <a:schemeClr val="accent1">
              <a:alpha val="40000"/>
            </a:schemeClr>
          </a:solidFill>
          <a:ln w="12700">
            <a:solidFill>
              <a:schemeClr val="accent1"/>
            </a:solidFill>
          </a:ln>
        </p:spPr>
        <p:txBody>
          <a:bodyPr vert="horz" lIns="0" tIns="0" rIns="0" bIns="0" rtlCol="0" anchor="ctr">
            <a:noAutofit/>
          </a:bodyPr>
          <a:lstStyle>
            <a:defPPr>
              <a:defRPr lang="en-US"/>
            </a:defPPr>
            <a:lvl1pPr indent="0" algn="ctr">
              <a:buSzPct val="80000"/>
              <a:buFont typeface="Arial" pitchFamily="34" charset="0"/>
              <a:buNone/>
              <a:defRPr sz="800">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b="1" dirty="0"/>
          </a:p>
        </p:txBody>
      </p:sp>
      <p:grpSp>
        <p:nvGrpSpPr>
          <p:cNvPr id="5" name="Group 4">
            <a:extLst>
              <a:ext uri="{FF2B5EF4-FFF2-40B4-BE49-F238E27FC236}">
                <a16:creationId xmlns:a16="http://schemas.microsoft.com/office/drawing/2014/main" xmlns="" id="{5FF339D7-C1B2-4B40-A857-6798EBA5EA66}"/>
              </a:ext>
            </a:extLst>
          </p:cNvPr>
          <p:cNvGrpSpPr/>
          <p:nvPr/>
        </p:nvGrpSpPr>
        <p:grpSpPr>
          <a:xfrm>
            <a:off x="305377" y="1187862"/>
            <a:ext cx="11539168" cy="3968927"/>
            <a:chOff x="305377" y="4569024"/>
            <a:chExt cx="11539168" cy="1969517"/>
          </a:xfrm>
        </p:grpSpPr>
        <p:sp>
          <p:nvSpPr>
            <p:cNvPr id="179" name="Content Placeholder 2">
              <a:extLst>
                <a:ext uri="{FF2B5EF4-FFF2-40B4-BE49-F238E27FC236}">
                  <a16:creationId xmlns:a16="http://schemas.microsoft.com/office/drawing/2014/main" xmlns="" id="{B2CF8DFA-AA11-4212-9054-F83C8D73CF32}"/>
                </a:ext>
              </a:extLst>
            </p:cNvPr>
            <p:cNvSpPr txBox="1">
              <a:spLocks/>
            </p:cNvSpPr>
            <p:nvPr/>
          </p:nvSpPr>
          <p:spPr>
            <a:xfrm>
              <a:off x="10333715" y="4989877"/>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solidFill>
                    <a:schemeClr val="bg1"/>
                  </a:solidFill>
                </a:rPr>
                <a:t>Sales Analytics </a:t>
              </a:r>
            </a:p>
            <a:p>
              <a:r>
                <a:rPr lang="en-US" sz="1050" b="1" dirty="0">
                  <a:solidFill>
                    <a:schemeClr val="bg1"/>
                  </a:solidFill>
                </a:rPr>
                <a:t>(S/4HANA)</a:t>
              </a:r>
            </a:p>
          </p:txBody>
        </p:sp>
        <p:sp>
          <p:nvSpPr>
            <p:cNvPr id="233" name="Content Placeholder 2">
              <a:extLst>
                <a:ext uri="{FF2B5EF4-FFF2-40B4-BE49-F238E27FC236}">
                  <a16:creationId xmlns:a16="http://schemas.microsoft.com/office/drawing/2014/main" xmlns="" id="{1A3B4A02-FEB6-4FA1-8175-CB0F518AF243}"/>
                </a:ext>
              </a:extLst>
            </p:cNvPr>
            <p:cNvSpPr txBox="1">
              <a:spLocks/>
            </p:cNvSpPr>
            <p:nvPr/>
          </p:nvSpPr>
          <p:spPr>
            <a:xfrm>
              <a:off x="2887935" y="6151621"/>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Treasury Core</a:t>
              </a:r>
            </a:p>
          </p:txBody>
        </p:sp>
        <p:sp>
          <p:nvSpPr>
            <p:cNvPr id="217" name="Content Placeholder 2">
              <a:extLst>
                <a:ext uri="{FF2B5EF4-FFF2-40B4-BE49-F238E27FC236}">
                  <a16:creationId xmlns:a16="http://schemas.microsoft.com/office/drawing/2014/main" xmlns="" id="{0F14BEC3-AD17-458F-A532-530AE0857A99}"/>
                </a:ext>
              </a:extLst>
            </p:cNvPr>
            <p:cNvSpPr txBox="1">
              <a:spLocks/>
            </p:cNvSpPr>
            <p:nvPr/>
          </p:nvSpPr>
          <p:spPr>
            <a:xfrm>
              <a:off x="5866247" y="54107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Budget Management</a:t>
              </a:r>
            </a:p>
          </p:txBody>
        </p:sp>
        <p:sp>
          <p:nvSpPr>
            <p:cNvPr id="219" name="Content Placeholder 2">
              <a:extLst>
                <a:ext uri="{FF2B5EF4-FFF2-40B4-BE49-F238E27FC236}">
                  <a16:creationId xmlns:a16="http://schemas.microsoft.com/office/drawing/2014/main" xmlns="" id="{B0D18AFE-04E1-4A9C-8B7A-BF31932D808D}"/>
                </a:ext>
              </a:extLst>
            </p:cNvPr>
            <p:cNvSpPr txBox="1">
              <a:spLocks/>
            </p:cNvSpPr>
            <p:nvPr/>
          </p:nvSpPr>
          <p:spPr>
            <a:xfrm>
              <a:off x="7355403" y="54107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Product Costing</a:t>
              </a:r>
            </a:p>
          </p:txBody>
        </p:sp>
        <p:sp>
          <p:nvSpPr>
            <p:cNvPr id="216" name="Content Placeholder 2">
              <a:extLst>
                <a:ext uri="{FF2B5EF4-FFF2-40B4-BE49-F238E27FC236}">
                  <a16:creationId xmlns:a16="http://schemas.microsoft.com/office/drawing/2014/main" xmlns="" id="{68F6E3B5-2F20-44CA-B53C-1B9AB9D01F8D}"/>
                </a:ext>
              </a:extLst>
            </p:cNvPr>
            <p:cNvSpPr txBox="1">
              <a:spLocks/>
            </p:cNvSpPr>
            <p:nvPr/>
          </p:nvSpPr>
          <p:spPr>
            <a:xfrm>
              <a:off x="1398779" y="54107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Accounts Payable</a:t>
              </a:r>
            </a:p>
          </p:txBody>
        </p:sp>
        <p:sp>
          <p:nvSpPr>
            <p:cNvPr id="218" name="Content Placeholder 2">
              <a:extLst>
                <a:ext uri="{FF2B5EF4-FFF2-40B4-BE49-F238E27FC236}">
                  <a16:creationId xmlns:a16="http://schemas.microsoft.com/office/drawing/2014/main" xmlns="" id="{DE76F25E-7BC7-4174-9BA9-B7B9E253B06F}"/>
                </a:ext>
              </a:extLst>
            </p:cNvPr>
            <p:cNvSpPr txBox="1">
              <a:spLocks/>
            </p:cNvSpPr>
            <p:nvPr/>
          </p:nvSpPr>
          <p:spPr>
            <a:xfrm>
              <a:off x="2887935" y="54107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Accounts Receivable</a:t>
              </a:r>
            </a:p>
          </p:txBody>
        </p:sp>
        <p:sp>
          <p:nvSpPr>
            <p:cNvPr id="220" name="Content Placeholder 2">
              <a:extLst>
                <a:ext uri="{FF2B5EF4-FFF2-40B4-BE49-F238E27FC236}">
                  <a16:creationId xmlns:a16="http://schemas.microsoft.com/office/drawing/2014/main" xmlns="" id="{C7C5C5DA-60A0-41E7-9950-95478B2C06C6}"/>
                </a:ext>
              </a:extLst>
            </p:cNvPr>
            <p:cNvSpPr txBox="1">
              <a:spLocks/>
            </p:cNvSpPr>
            <p:nvPr/>
          </p:nvSpPr>
          <p:spPr>
            <a:xfrm>
              <a:off x="4377091" y="54107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Asset Accounting</a:t>
              </a:r>
            </a:p>
          </p:txBody>
        </p:sp>
        <p:sp>
          <p:nvSpPr>
            <p:cNvPr id="221" name="Content Placeholder 2">
              <a:extLst>
                <a:ext uri="{FF2B5EF4-FFF2-40B4-BE49-F238E27FC236}">
                  <a16:creationId xmlns:a16="http://schemas.microsoft.com/office/drawing/2014/main" xmlns="" id="{BCD7D33E-E95E-48E7-B663-9F0C17855CAF}"/>
                </a:ext>
              </a:extLst>
            </p:cNvPr>
            <p:cNvSpPr txBox="1">
              <a:spLocks/>
            </p:cNvSpPr>
            <p:nvPr/>
          </p:nvSpPr>
          <p:spPr>
            <a:xfrm>
              <a:off x="8844559" y="54107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Material Ledger</a:t>
              </a:r>
            </a:p>
          </p:txBody>
        </p:sp>
        <p:sp>
          <p:nvSpPr>
            <p:cNvPr id="224" name="Content Placeholder 2">
              <a:extLst>
                <a:ext uri="{FF2B5EF4-FFF2-40B4-BE49-F238E27FC236}">
                  <a16:creationId xmlns:a16="http://schemas.microsoft.com/office/drawing/2014/main" xmlns="" id="{0AACA554-08F6-413E-92D3-1894B8F04115}"/>
                </a:ext>
              </a:extLst>
            </p:cNvPr>
            <p:cNvSpPr txBox="1">
              <a:spLocks/>
            </p:cNvSpPr>
            <p:nvPr/>
          </p:nvSpPr>
          <p:spPr>
            <a:xfrm>
              <a:off x="10333715" y="54107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Cash Management</a:t>
              </a:r>
            </a:p>
          </p:txBody>
        </p:sp>
        <p:sp>
          <p:nvSpPr>
            <p:cNvPr id="225" name="Content Placeholder 2">
              <a:extLst>
                <a:ext uri="{FF2B5EF4-FFF2-40B4-BE49-F238E27FC236}">
                  <a16:creationId xmlns:a16="http://schemas.microsoft.com/office/drawing/2014/main" xmlns="" id="{754EF175-6E72-4CD5-9D7E-5AF51380BACE}"/>
                </a:ext>
              </a:extLst>
            </p:cNvPr>
            <p:cNvSpPr txBox="1">
              <a:spLocks/>
            </p:cNvSpPr>
            <p:nvPr/>
          </p:nvSpPr>
          <p:spPr>
            <a:xfrm>
              <a:off x="1398779" y="5781175"/>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Closing</a:t>
              </a:r>
            </a:p>
          </p:txBody>
        </p:sp>
        <p:sp>
          <p:nvSpPr>
            <p:cNvPr id="226" name="Content Placeholder 2">
              <a:extLst>
                <a:ext uri="{FF2B5EF4-FFF2-40B4-BE49-F238E27FC236}">
                  <a16:creationId xmlns:a16="http://schemas.microsoft.com/office/drawing/2014/main" xmlns="" id="{E02504BC-B776-4A63-8C69-0D1D686A5974}"/>
                </a:ext>
              </a:extLst>
            </p:cNvPr>
            <p:cNvSpPr txBox="1">
              <a:spLocks/>
            </p:cNvSpPr>
            <p:nvPr/>
          </p:nvSpPr>
          <p:spPr>
            <a:xfrm>
              <a:off x="2887935" y="5781175"/>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FI - Master Data</a:t>
              </a:r>
            </a:p>
          </p:txBody>
        </p:sp>
        <p:sp>
          <p:nvSpPr>
            <p:cNvPr id="227" name="Content Placeholder 2">
              <a:extLst>
                <a:ext uri="{FF2B5EF4-FFF2-40B4-BE49-F238E27FC236}">
                  <a16:creationId xmlns:a16="http://schemas.microsoft.com/office/drawing/2014/main" xmlns="" id="{5C4F36D4-005F-4424-A427-56925ADDD12F}"/>
                </a:ext>
              </a:extLst>
            </p:cNvPr>
            <p:cNvSpPr txBox="1">
              <a:spLocks/>
            </p:cNvSpPr>
            <p:nvPr/>
          </p:nvSpPr>
          <p:spPr>
            <a:xfrm>
              <a:off x="5866247" y="5781175"/>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General Ledger Accounting</a:t>
              </a:r>
            </a:p>
          </p:txBody>
        </p:sp>
        <p:sp>
          <p:nvSpPr>
            <p:cNvPr id="228" name="Content Placeholder 2">
              <a:extLst>
                <a:ext uri="{FF2B5EF4-FFF2-40B4-BE49-F238E27FC236}">
                  <a16:creationId xmlns:a16="http://schemas.microsoft.com/office/drawing/2014/main" xmlns="" id="{1775FDED-46F0-4BE5-9F59-AC2527F25D61}"/>
                </a:ext>
              </a:extLst>
            </p:cNvPr>
            <p:cNvSpPr txBox="1">
              <a:spLocks/>
            </p:cNvSpPr>
            <p:nvPr/>
          </p:nvSpPr>
          <p:spPr>
            <a:xfrm>
              <a:off x="7355403" y="5781175"/>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Intercompany Core</a:t>
              </a:r>
            </a:p>
          </p:txBody>
        </p:sp>
        <p:sp>
          <p:nvSpPr>
            <p:cNvPr id="229" name="Content Placeholder 2">
              <a:extLst>
                <a:ext uri="{FF2B5EF4-FFF2-40B4-BE49-F238E27FC236}">
                  <a16:creationId xmlns:a16="http://schemas.microsoft.com/office/drawing/2014/main" xmlns="" id="{FBBC9A63-71F3-429A-923E-EA2F2FBC5813}"/>
                </a:ext>
              </a:extLst>
            </p:cNvPr>
            <p:cNvSpPr txBox="1">
              <a:spLocks/>
            </p:cNvSpPr>
            <p:nvPr/>
          </p:nvSpPr>
          <p:spPr>
            <a:xfrm>
              <a:off x="8844559" y="5781175"/>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Profitability Analysis</a:t>
              </a:r>
            </a:p>
          </p:txBody>
        </p:sp>
        <p:sp>
          <p:nvSpPr>
            <p:cNvPr id="230" name="Content Placeholder 2">
              <a:extLst>
                <a:ext uri="{FF2B5EF4-FFF2-40B4-BE49-F238E27FC236}">
                  <a16:creationId xmlns:a16="http://schemas.microsoft.com/office/drawing/2014/main" xmlns="" id="{40FC182E-1EFB-4C96-9810-586C91501341}"/>
                </a:ext>
              </a:extLst>
            </p:cNvPr>
            <p:cNvSpPr txBox="1">
              <a:spLocks/>
            </p:cNvSpPr>
            <p:nvPr/>
          </p:nvSpPr>
          <p:spPr>
            <a:xfrm>
              <a:off x="10333715" y="5781175"/>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Management Accounting</a:t>
              </a:r>
            </a:p>
          </p:txBody>
        </p:sp>
        <p:sp>
          <p:nvSpPr>
            <p:cNvPr id="232" name="Content Placeholder 2">
              <a:extLst>
                <a:ext uri="{FF2B5EF4-FFF2-40B4-BE49-F238E27FC236}">
                  <a16:creationId xmlns:a16="http://schemas.microsoft.com/office/drawing/2014/main" xmlns="" id="{32338565-D7E7-4E29-A5F7-2EB66704A89C}"/>
                </a:ext>
              </a:extLst>
            </p:cNvPr>
            <p:cNvSpPr txBox="1">
              <a:spLocks/>
            </p:cNvSpPr>
            <p:nvPr/>
          </p:nvSpPr>
          <p:spPr>
            <a:xfrm>
              <a:off x="1398779" y="6151621"/>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Project System</a:t>
              </a:r>
            </a:p>
          </p:txBody>
        </p:sp>
        <p:sp>
          <p:nvSpPr>
            <p:cNvPr id="238" name="Content Placeholder 2">
              <a:extLst>
                <a:ext uri="{FF2B5EF4-FFF2-40B4-BE49-F238E27FC236}">
                  <a16:creationId xmlns:a16="http://schemas.microsoft.com/office/drawing/2014/main" xmlns="" id="{FCA6BC75-7AA4-4E3B-9DEB-B335E51388BF}"/>
                </a:ext>
              </a:extLst>
            </p:cNvPr>
            <p:cNvSpPr txBox="1">
              <a:spLocks/>
            </p:cNvSpPr>
            <p:nvPr/>
          </p:nvSpPr>
          <p:spPr>
            <a:xfrm>
              <a:off x="4377091" y="5781175"/>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Fixed assets</a:t>
              </a:r>
            </a:p>
          </p:txBody>
        </p:sp>
        <p:sp>
          <p:nvSpPr>
            <p:cNvPr id="243" name="Content Placeholder 2">
              <a:extLst>
                <a:ext uri="{FF2B5EF4-FFF2-40B4-BE49-F238E27FC236}">
                  <a16:creationId xmlns:a16="http://schemas.microsoft.com/office/drawing/2014/main" xmlns="" id="{10CC45FB-ADBB-421B-8A45-C4A163FB022D}"/>
                </a:ext>
              </a:extLst>
            </p:cNvPr>
            <p:cNvSpPr txBox="1">
              <a:spLocks/>
            </p:cNvSpPr>
            <p:nvPr/>
          </p:nvSpPr>
          <p:spPr>
            <a:xfrm>
              <a:off x="7355403" y="6151621"/>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tx1">
                      <a:lumMod val="65000"/>
                      <a:lumOff val="35000"/>
                    </a:schemeClr>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solidFill>
                    <a:schemeClr val="bg1"/>
                  </a:solidFill>
                </a:rPr>
                <a:t>Material Valuation</a:t>
              </a:r>
            </a:p>
          </p:txBody>
        </p:sp>
        <p:sp>
          <p:nvSpPr>
            <p:cNvPr id="245" name="Content Placeholder 2">
              <a:extLst>
                <a:ext uri="{FF2B5EF4-FFF2-40B4-BE49-F238E27FC236}">
                  <a16:creationId xmlns:a16="http://schemas.microsoft.com/office/drawing/2014/main" xmlns="" id="{5FBCBFA1-38AF-4694-ADD8-E97AD3682E8A}"/>
                </a:ext>
              </a:extLst>
            </p:cNvPr>
            <p:cNvSpPr txBox="1">
              <a:spLocks/>
            </p:cNvSpPr>
            <p:nvPr/>
          </p:nvSpPr>
          <p:spPr>
            <a:xfrm>
              <a:off x="5866247" y="6151621"/>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tx1">
                      <a:lumMod val="65000"/>
                      <a:lumOff val="35000"/>
                    </a:schemeClr>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solidFill>
                    <a:schemeClr val="bg1"/>
                  </a:solidFill>
                </a:rPr>
                <a:t>Bank Account Management</a:t>
              </a:r>
            </a:p>
          </p:txBody>
        </p:sp>
        <p:sp>
          <p:nvSpPr>
            <p:cNvPr id="269" name="TextBox 268">
              <a:extLst>
                <a:ext uri="{FF2B5EF4-FFF2-40B4-BE49-F238E27FC236}">
                  <a16:creationId xmlns:a16="http://schemas.microsoft.com/office/drawing/2014/main" xmlns="" id="{780BA679-941C-4CE3-AB69-4CA72C9A693C}"/>
                </a:ext>
              </a:extLst>
            </p:cNvPr>
            <p:cNvSpPr txBox="1"/>
            <p:nvPr/>
          </p:nvSpPr>
          <p:spPr>
            <a:xfrm>
              <a:off x="553243" y="4569024"/>
              <a:ext cx="430887" cy="788723"/>
            </a:xfrm>
            <a:prstGeom prst="rect">
              <a:avLst/>
            </a:prstGeom>
            <a:noFill/>
          </p:spPr>
          <p:txBody>
            <a:bodyPr vert="vert270" wrap="square" lIns="0" tIns="0" rIns="0" bIns="0" rtlCol="0">
              <a:spAutoFit/>
            </a:bodyPr>
            <a:lstStyle/>
            <a:p>
              <a:pPr algn="ctr"/>
              <a:r>
                <a:rPr lang="en-US" sz="1400" b="1" dirty="0"/>
                <a:t>Sales &amp; </a:t>
              </a:r>
            </a:p>
            <a:p>
              <a:pPr algn="ctr"/>
              <a:r>
                <a:rPr lang="en-US" sz="1400" b="1" dirty="0"/>
                <a:t>Customer Services</a:t>
              </a:r>
            </a:p>
          </p:txBody>
        </p:sp>
        <p:sp>
          <p:nvSpPr>
            <p:cNvPr id="270" name="TextBox 269">
              <a:extLst>
                <a:ext uri="{FF2B5EF4-FFF2-40B4-BE49-F238E27FC236}">
                  <a16:creationId xmlns:a16="http://schemas.microsoft.com/office/drawing/2014/main" xmlns="" id="{FC4A2A35-E2D5-4EF3-B94D-46279BD45932}"/>
                </a:ext>
              </a:extLst>
            </p:cNvPr>
            <p:cNvSpPr txBox="1"/>
            <p:nvPr/>
          </p:nvSpPr>
          <p:spPr>
            <a:xfrm>
              <a:off x="722520" y="5392321"/>
              <a:ext cx="215444" cy="1097280"/>
            </a:xfrm>
            <a:prstGeom prst="rect">
              <a:avLst/>
            </a:prstGeom>
            <a:noFill/>
          </p:spPr>
          <p:txBody>
            <a:bodyPr vert="vert270" wrap="square" lIns="0" tIns="0" rIns="0" bIns="45720" rtlCol="0">
              <a:spAutoFit/>
            </a:bodyPr>
            <a:lstStyle/>
            <a:p>
              <a:pPr algn="ctr"/>
              <a:r>
                <a:rPr lang="en-US" sz="1400" b="1" dirty="0"/>
                <a:t>Finance</a:t>
              </a:r>
            </a:p>
          </p:txBody>
        </p:sp>
        <p:cxnSp>
          <p:nvCxnSpPr>
            <p:cNvPr id="285" name="Straight Connector 284">
              <a:extLst>
                <a:ext uri="{FF2B5EF4-FFF2-40B4-BE49-F238E27FC236}">
                  <a16:creationId xmlns:a16="http://schemas.microsoft.com/office/drawing/2014/main" xmlns="" id="{A034F81C-2219-4D04-8874-E0AA253FD87D}"/>
                </a:ext>
              </a:extLst>
            </p:cNvPr>
            <p:cNvCxnSpPr>
              <a:cxnSpLocks/>
            </p:cNvCxnSpPr>
            <p:nvPr/>
          </p:nvCxnSpPr>
          <p:spPr>
            <a:xfrm flipH="1">
              <a:off x="11821826" y="4577046"/>
              <a:ext cx="4991" cy="19614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3A0DCC6E-186C-4488-A4AA-DD68EA2A2FE2}"/>
                </a:ext>
              </a:extLst>
            </p:cNvPr>
            <p:cNvCxnSpPr/>
            <p:nvPr/>
          </p:nvCxnSpPr>
          <p:spPr>
            <a:xfrm>
              <a:off x="323105" y="6479539"/>
              <a:ext cx="1152144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D2C043B1-B03A-4FAE-9F93-E26E71F68136}"/>
                </a:ext>
              </a:extLst>
            </p:cNvPr>
            <p:cNvCxnSpPr>
              <a:cxnSpLocks/>
            </p:cNvCxnSpPr>
            <p:nvPr/>
          </p:nvCxnSpPr>
          <p:spPr>
            <a:xfrm flipH="1">
              <a:off x="318412" y="4598165"/>
              <a:ext cx="4693" cy="191911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54" name="Content Placeholder 2">
              <a:extLst>
                <a:ext uri="{FF2B5EF4-FFF2-40B4-BE49-F238E27FC236}">
                  <a16:creationId xmlns:a16="http://schemas.microsoft.com/office/drawing/2014/main" xmlns="" id="{F706FB6A-ADED-4D30-9317-7C31865578C6}"/>
                </a:ext>
              </a:extLst>
            </p:cNvPr>
            <p:cNvSpPr txBox="1">
              <a:spLocks/>
            </p:cNvSpPr>
            <p:nvPr/>
          </p:nvSpPr>
          <p:spPr>
            <a:xfrm>
              <a:off x="4377091" y="6151621"/>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tx1">
                      <a:lumMod val="65000"/>
                      <a:lumOff val="35000"/>
                    </a:schemeClr>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solidFill>
                    <a:schemeClr val="bg1"/>
                  </a:solidFill>
                </a:rPr>
                <a:t>Allocations (Assessments)</a:t>
              </a:r>
            </a:p>
          </p:txBody>
        </p:sp>
        <p:sp>
          <p:nvSpPr>
            <p:cNvPr id="137" name="Content Placeholder 2">
              <a:extLst>
                <a:ext uri="{FF2B5EF4-FFF2-40B4-BE49-F238E27FC236}">
                  <a16:creationId xmlns:a16="http://schemas.microsoft.com/office/drawing/2014/main" xmlns="" id="{58F379AD-E29D-40E1-8E38-7F87C2027AC3}"/>
                </a:ext>
              </a:extLst>
            </p:cNvPr>
            <p:cNvSpPr txBox="1">
              <a:spLocks/>
            </p:cNvSpPr>
            <p:nvPr/>
          </p:nvSpPr>
          <p:spPr>
            <a:xfrm>
              <a:off x="1398779" y="4619431"/>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3PL Management</a:t>
              </a:r>
            </a:p>
          </p:txBody>
        </p:sp>
        <p:sp>
          <p:nvSpPr>
            <p:cNvPr id="146" name="Content Placeholder 2">
              <a:extLst>
                <a:ext uri="{FF2B5EF4-FFF2-40B4-BE49-F238E27FC236}">
                  <a16:creationId xmlns:a16="http://schemas.microsoft.com/office/drawing/2014/main" xmlns="" id="{2DD4E4C5-962E-4326-A2FF-F0233736BC6B}"/>
                </a:ext>
              </a:extLst>
            </p:cNvPr>
            <p:cNvSpPr txBox="1">
              <a:spLocks/>
            </p:cNvSpPr>
            <p:nvPr/>
          </p:nvSpPr>
          <p:spPr>
            <a:xfrm>
              <a:off x="2887935" y="4619431"/>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Batch Recalls</a:t>
              </a:r>
            </a:p>
          </p:txBody>
        </p:sp>
        <p:sp>
          <p:nvSpPr>
            <p:cNvPr id="147" name="Content Placeholder 2">
              <a:extLst>
                <a:ext uri="{FF2B5EF4-FFF2-40B4-BE49-F238E27FC236}">
                  <a16:creationId xmlns:a16="http://schemas.microsoft.com/office/drawing/2014/main" xmlns="" id="{E4B76D5D-07BA-488C-AC18-879C41B492A5}"/>
                </a:ext>
              </a:extLst>
            </p:cNvPr>
            <p:cNvSpPr txBox="1">
              <a:spLocks/>
            </p:cNvSpPr>
            <p:nvPr/>
          </p:nvSpPr>
          <p:spPr>
            <a:xfrm>
              <a:off x="5866247" y="4619431"/>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Consignment Sales</a:t>
              </a:r>
            </a:p>
          </p:txBody>
        </p:sp>
        <p:sp>
          <p:nvSpPr>
            <p:cNvPr id="148" name="Content Placeholder 2">
              <a:extLst>
                <a:ext uri="{FF2B5EF4-FFF2-40B4-BE49-F238E27FC236}">
                  <a16:creationId xmlns:a16="http://schemas.microsoft.com/office/drawing/2014/main" xmlns="" id="{15445DF0-3933-4FA4-AE14-54D42655C5DC}"/>
                </a:ext>
              </a:extLst>
            </p:cNvPr>
            <p:cNvSpPr txBox="1">
              <a:spLocks/>
            </p:cNvSpPr>
            <p:nvPr/>
          </p:nvSpPr>
          <p:spPr>
            <a:xfrm>
              <a:off x="8844559" y="4619431"/>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900" b="1">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dirty="0"/>
                <a:t>Manage Complaints</a:t>
              </a:r>
            </a:p>
          </p:txBody>
        </p:sp>
        <p:sp>
          <p:nvSpPr>
            <p:cNvPr id="149" name="Content Placeholder 2">
              <a:extLst>
                <a:ext uri="{FF2B5EF4-FFF2-40B4-BE49-F238E27FC236}">
                  <a16:creationId xmlns:a16="http://schemas.microsoft.com/office/drawing/2014/main" xmlns="" id="{C9FB442B-430A-48A1-8121-5CF5C0C201F3}"/>
                </a:ext>
              </a:extLst>
            </p:cNvPr>
            <p:cNvSpPr txBox="1">
              <a:spLocks/>
            </p:cNvSpPr>
            <p:nvPr/>
          </p:nvSpPr>
          <p:spPr>
            <a:xfrm>
              <a:off x="10333715" y="4619431"/>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Manage Returns</a:t>
              </a:r>
            </a:p>
          </p:txBody>
        </p:sp>
        <p:sp>
          <p:nvSpPr>
            <p:cNvPr id="150" name="Content Placeholder 2">
              <a:extLst>
                <a:ext uri="{FF2B5EF4-FFF2-40B4-BE49-F238E27FC236}">
                  <a16:creationId xmlns:a16="http://schemas.microsoft.com/office/drawing/2014/main" xmlns="" id="{0F9C2023-F1A2-4B0D-8875-2CD73EE090D8}"/>
                </a:ext>
              </a:extLst>
            </p:cNvPr>
            <p:cNvSpPr txBox="1">
              <a:spLocks/>
            </p:cNvSpPr>
            <p:nvPr/>
          </p:nvSpPr>
          <p:spPr>
            <a:xfrm>
              <a:off x="1398779" y="4989877"/>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Manage Sales</a:t>
              </a:r>
            </a:p>
          </p:txBody>
        </p:sp>
        <p:sp>
          <p:nvSpPr>
            <p:cNvPr id="223" name="Content Placeholder 2">
              <a:extLst>
                <a:ext uri="{FF2B5EF4-FFF2-40B4-BE49-F238E27FC236}">
                  <a16:creationId xmlns:a16="http://schemas.microsoft.com/office/drawing/2014/main" xmlns="" id="{1A6C6958-D1C7-4564-9F02-4DB49D746833}"/>
                </a:ext>
              </a:extLst>
            </p:cNvPr>
            <p:cNvSpPr txBox="1">
              <a:spLocks/>
            </p:cNvSpPr>
            <p:nvPr/>
          </p:nvSpPr>
          <p:spPr>
            <a:xfrm>
              <a:off x="4377091" y="4619431"/>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Bill and Settle</a:t>
              </a:r>
            </a:p>
          </p:txBody>
        </p:sp>
        <p:sp>
          <p:nvSpPr>
            <p:cNvPr id="231" name="Content Placeholder 2">
              <a:extLst>
                <a:ext uri="{FF2B5EF4-FFF2-40B4-BE49-F238E27FC236}">
                  <a16:creationId xmlns:a16="http://schemas.microsoft.com/office/drawing/2014/main" xmlns="" id="{C5587608-0CE3-4B3B-A0D5-108DB3E40A0F}"/>
                </a:ext>
              </a:extLst>
            </p:cNvPr>
            <p:cNvSpPr txBox="1">
              <a:spLocks/>
            </p:cNvSpPr>
            <p:nvPr/>
          </p:nvSpPr>
          <p:spPr>
            <a:xfrm>
              <a:off x="7355403" y="4619431"/>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Contract Management</a:t>
              </a:r>
            </a:p>
          </p:txBody>
        </p:sp>
        <p:sp>
          <p:nvSpPr>
            <p:cNvPr id="154" name="Content Placeholder 2">
              <a:extLst>
                <a:ext uri="{FF2B5EF4-FFF2-40B4-BE49-F238E27FC236}">
                  <a16:creationId xmlns:a16="http://schemas.microsoft.com/office/drawing/2014/main" xmlns="" id="{C053F2B6-0CB6-4B92-A401-475FFF419746}"/>
                </a:ext>
              </a:extLst>
            </p:cNvPr>
            <p:cNvSpPr txBox="1">
              <a:spLocks/>
            </p:cNvSpPr>
            <p:nvPr/>
          </p:nvSpPr>
          <p:spPr>
            <a:xfrm>
              <a:off x="5866247" y="4989877"/>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Exports</a:t>
              </a:r>
            </a:p>
          </p:txBody>
        </p:sp>
        <p:sp>
          <p:nvSpPr>
            <p:cNvPr id="162" name="Content Placeholder 2">
              <a:extLst>
                <a:ext uri="{FF2B5EF4-FFF2-40B4-BE49-F238E27FC236}">
                  <a16:creationId xmlns:a16="http://schemas.microsoft.com/office/drawing/2014/main" xmlns="" id="{26397451-EFC7-4C8F-8810-CFE2FAC329C1}"/>
                </a:ext>
              </a:extLst>
            </p:cNvPr>
            <p:cNvSpPr txBox="1">
              <a:spLocks/>
            </p:cNvSpPr>
            <p:nvPr/>
          </p:nvSpPr>
          <p:spPr>
            <a:xfrm>
              <a:off x="7355403" y="4989877"/>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Shipment</a:t>
              </a:r>
            </a:p>
          </p:txBody>
        </p:sp>
        <p:sp>
          <p:nvSpPr>
            <p:cNvPr id="234" name="Content Placeholder 2">
              <a:extLst>
                <a:ext uri="{FF2B5EF4-FFF2-40B4-BE49-F238E27FC236}">
                  <a16:creationId xmlns:a16="http://schemas.microsoft.com/office/drawing/2014/main" xmlns="" id="{08429FA7-18D7-411D-9248-7161D2E94134}"/>
                </a:ext>
              </a:extLst>
            </p:cNvPr>
            <p:cNvSpPr txBox="1">
              <a:spLocks/>
            </p:cNvSpPr>
            <p:nvPr/>
          </p:nvSpPr>
          <p:spPr>
            <a:xfrm>
              <a:off x="2887935" y="4989877"/>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Price and Charge</a:t>
              </a:r>
            </a:p>
          </p:txBody>
        </p:sp>
        <p:sp>
          <p:nvSpPr>
            <p:cNvPr id="236" name="Content Placeholder 2">
              <a:extLst>
                <a:ext uri="{FF2B5EF4-FFF2-40B4-BE49-F238E27FC236}">
                  <a16:creationId xmlns:a16="http://schemas.microsoft.com/office/drawing/2014/main" xmlns="" id="{8DA094B9-99A8-4097-ADF0-63F324C6BDD4}"/>
                </a:ext>
              </a:extLst>
            </p:cNvPr>
            <p:cNvSpPr txBox="1">
              <a:spLocks/>
            </p:cNvSpPr>
            <p:nvPr/>
          </p:nvSpPr>
          <p:spPr>
            <a:xfrm>
              <a:off x="4377091" y="4989877"/>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SD – Master Data</a:t>
              </a:r>
            </a:p>
          </p:txBody>
        </p:sp>
        <p:cxnSp>
          <p:nvCxnSpPr>
            <p:cNvPr id="372" name="Straight Connector 371">
              <a:extLst>
                <a:ext uri="{FF2B5EF4-FFF2-40B4-BE49-F238E27FC236}">
                  <a16:creationId xmlns:a16="http://schemas.microsoft.com/office/drawing/2014/main" xmlns="" id="{00A0DD1C-5712-4DD8-9544-1130F340A6E7}"/>
                </a:ext>
              </a:extLst>
            </p:cNvPr>
            <p:cNvCxnSpPr/>
            <p:nvPr/>
          </p:nvCxnSpPr>
          <p:spPr>
            <a:xfrm>
              <a:off x="323105" y="5360323"/>
              <a:ext cx="1152144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40" name="Content Placeholder 2">
              <a:extLst>
                <a:ext uri="{FF2B5EF4-FFF2-40B4-BE49-F238E27FC236}">
                  <a16:creationId xmlns:a16="http://schemas.microsoft.com/office/drawing/2014/main" xmlns="" id="{993C41DF-6818-49A3-A7DC-F984B89FFE60}"/>
                </a:ext>
              </a:extLst>
            </p:cNvPr>
            <p:cNvSpPr txBox="1">
              <a:spLocks/>
            </p:cNvSpPr>
            <p:nvPr/>
          </p:nvSpPr>
          <p:spPr>
            <a:xfrm>
              <a:off x="8844559" y="4989877"/>
              <a:ext cx="1417320" cy="320040"/>
            </a:xfrm>
            <a:prstGeom prst="rect">
              <a:avLst/>
            </a:prstGeom>
            <a:solidFill>
              <a:schemeClr val="accent6">
                <a:lumMod val="50000"/>
              </a:schemeClr>
            </a:solidFill>
            <a:ln w="12700">
              <a:solidFill>
                <a:schemeClr val="accent6"/>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bg1"/>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t>Special Business Sales Scenarios</a:t>
              </a:r>
            </a:p>
          </p:txBody>
        </p:sp>
        <p:sp>
          <p:nvSpPr>
            <p:cNvPr id="126" name="Content Placeholder 2">
              <a:extLst>
                <a:ext uri="{FF2B5EF4-FFF2-40B4-BE49-F238E27FC236}">
                  <a16:creationId xmlns:a16="http://schemas.microsoft.com/office/drawing/2014/main" xmlns="" id="{BA2AD4AE-55C6-4FD7-81A0-AE33BE4200FB}"/>
                </a:ext>
              </a:extLst>
            </p:cNvPr>
            <p:cNvSpPr txBox="1">
              <a:spLocks/>
            </p:cNvSpPr>
            <p:nvPr/>
          </p:nvSpPr>
          <p:spPr>
            <a:xfrm>
              <a:off x="8858138" y="6144529"/>
              <a:ext cx="1417320" cy="320040"/>
            </a:xfrm>
            <a:prstGeom prst="rect">
              <a:avLst/>
            </a:prstGeom>
            <a:solidFill>
              <a:schemeClr val="accent4">
                <a:lumMod val="50000"/>
              </a:schemeClr>
            </a:solidFill>
            <a:ln w="12700">
              <a:solidFill>
                <a:srgbClr val="00BAFF"/>
              </a:solidFill>
            </a:ln>
          </p:spPr>
          <p:txBody>
            <a:bodyPr vert="horz" lIns="0" tIns="0" rIns="0" bIns="0" rtlCol="0" anchor="ctr">
              <a:noAutofit/>
            </a:bodyPr>
            <a:lstStyle>
              <a:defPPr>
                <a:defRPr lang="en-US"/>
              </a:defPPr>
              <a:lvl1pPr indent="0" algn="ctr">
                <a:buSzPct val="80000"/>
                <a:buFont typeface="Arial" pitchFamily="34" charset="0"/>
                <a:buNone/>
                <a:defRPr sz="800">
                  <a:solidFill>
                    <a:schemeClr val="tx1">
                      <a:lumMod val="65000"/>
                      <a:lumOff val="35000"/>
                    </a:schemeClr>
                  </a:solidFill>
                  <a:ea typeface="Arial" pitchFamily="-105" charset="-52"/>
                  <a:cs typeface="Arial" pitchFamily="34" charset="0"/>
                </a:defRPr>
              </a:lvl1pPr>
              <a:lvl2pPr indent="-230400">
                <a:spcBef>
                  <a:spcPts val="624"/>
                </a:spcBef>
                <a:buSzPct val="80000"/>
                <a:buFont typeface="Arial" pitchFamily="34" charset="0"/>
                <a:buChar char="–"/>
                <a:defRPr sz="2400">
                  <a:ea typeface="Arial" pitchFamily="-105" charset="-52"/>
                  <a:cs typeface="Arial" pitchFamily="34" charset="0"/>
                </a:defRPr>
              </a:lvl2pPr>
              <a:lvl3pPr marL="687600" indent="-230400">
                <a:spcBef>
                  <a:spcPts val="576"/>
                </a:spcBef>
                <a:buSzPct val="80000"/>
                <a:buFont typeface="Arial" pitchFamily="34" charset="0"/>
                <a:buChar char="•"/>
                <a:defRPr sz="2000">
                  <a:ea typeface="Arial" pitchFamily="-105" charset="-52"/>
                  <a:cs typeface="Arial" pitchFamily="34" charset="0"/>
                </a:defRPr>
              </a:lvl3pPr>
              <a:lvl4pPr marL="910800" indent="-226800">
                <a:spcBef>
                  <a:spcPts val="528"/>
                </a:spcBef>
                <a:buSzPct val="80000"/>
                <a:buFont typeface="Arial" pitchFamily="34" charset="0"/>
                <a:buChar char="–"/>
                <a:defRPr>
                  <a:ea typeface="Arial" pitchFamily="-105" charset="-52"/>
                  <a:cs typeface="Arial" pitchFamily="34" charset="0"/>
                </a:defRPr>
              </a:lvl4pPr>
              <a:lvl5pPr marL="1144800" indent="-230400">
                <a:spcBef>
                  <a:spcPts val="480"/>
                </a:spcBef>
                <a:buSzPct val="80000"/>
                <a:buFont typeface="Arial" pitchFamily="34" charset="0"/>
                <a:buChar char="•"/>
                <a:defRPr sz="1600">
                  <a:ea typeface="Arial" pitchFamily="-105" charset="-52"/>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050" b="1" dirty="0">
                  <a:solidFill>
                    <a:schemeClr val="bg1"/>
                  </a:solidFill>
                </a:rPr>
                <a:t>Financial Analytics (S/4HANA)</a:t>
              </a:r>
            </a:p>
          </p:txBody>
        </p:sp>
        <p:cxnSp>
          <p:nvCxnSpPr>
            <p:cNvPr id="113" name="Straight Connector 112">
              <a:extLst>
                <a:ext uri="{FF2B5EF4-FFF2-40B4-BE49-F238E27FC236}">
                  <a16:creationId xmlns:a16="http://schemas.microsoft.com/office/drawing/2014/main" xmlns="" id="{0B9B3562-0FB0-4D23-B0EB-2B967F0F2F47}"/>
                </a:ext>
              </a:extLst>
            </p:cNvPr>
            <p:cNvCxnSpPr/>
            <p:nvPr/>
          </p:nvCxnSpPr>
          <p:spPr>
            <a:xfrm>
              <a:off x="305377" y="4577046"/>
              <a:ext cx="1152144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pic>
        <p:nvPicPr>
          <p:cNvPr id="47" name="Picture 2"/>
          <p:cNvPicPr>
            <a:picLocks noChangeAspect="1" noChangeArrowheads="1"/>
          </p:cNvPicPr>
          <p:nvPr/>
        </p:nvPicPr>
        <p:blipFill>
          <a:blip r:embed="rId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3261454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rmAutofit/>
          </a:bodyPr>
          <a:lstStyle/>
          <a:p>
            <a:r>
              <a:rPr lang="en-US" sz="2000" dirty="0">
                <a:latin typeface="Century Gothic" panose="020B0502020202020204" pitchFamily="34" charset="0"/>
              </a:rPr>
              <a:t>SAP S/4HANA Preconfigured Solution for Life Sciences Industry </a:t>
            </a:r>
          </a:p>
        </p:txBody>
      </p:sp>
      <p:sp>
        <p:nvSpPr>
          <p:cNvPr id="2" name="Date Placeholder 1"/>
          <p:cNvSpPr>
            <a:spLocks noGrp="1"/>
          </p:cNvSpPr>
          <p:nvPr>
            <p:ph type="dt" sz="half" idx="10"/>
          </p:nvPr>
        </p:nvSpPr>
        <p:spPr/>
        <p:txBody>
          <a:bodyPr/>
          <a:lstStyle/>
          <a:p>
            <a:fld id="{8584326D-D504-4EB5-8C84-3544AA9A0A47}" type="datetime1">
              <a:rPr lang="en-IN" smtClean="0"/>
              <a:pPr/>
              <a:t>26-08-2019</a:t>
            </a:fld>
            <a:endParaRPr lang="en-IN" dirty="0"/>
          </a:p>
        </p:txBody>
      </p:sp>
      <p:sp>
        <p:nvSpPr>
          <p:cNvPr id="3" name="Footer Placeholder 2"/>
          <p:cNvSpPr>
            <a:spLocks noGrp="1"/>
          </p:cNvSpPr>
          <p:nvPr>
            <p:ph type="ftr" sz="quarter" idx="11"/>
          </p:nvPr>
        </p:nvSpPr>
        <p:spPr/>
        <p:txBody>
          <a:bodyPr/>
          <a:lstStyle/>
          <a:p>
            <a:r>
              <a:rPr lang="en-US"/>
              <a:t>Confidential © Lorhan IT Services 2019</a:t>
            </a:r>
            <a:endParaRPr lang="en-IN" dirty="0"/>
          </a:p>
        </p:txBody>
      </p:sp>
      <p:sp>
        <p:nvSpPr>
          <p:cNvPr id="30" name="Slide Number Placeholder 29"/>
          <p:cNvSpPr>
            <a:spLocks noGrp="1"/>
          </p:cNvSpPr>
          <p:nvPr>
            <p:ph type="sldNum" sz="quarter" idx="12"/>
          </p:nvPr>
        </p:nvSpPr>
        <p:spPr>
          <a:prstGeom prst="rect">
            <a:avLst/>
          </a:prstGeom>
        </p:spPr>
        <p:txBody>
          <a:bodyPr/>
          <a:lstStyle/>
          <a:p>
            <a:fld id="{C136B7D2-B98C-44FD-8D04-7EC62A564975}" type="slidenum">
              <a:rPr lang="en-US" smtClean="0"/>
              <a:pPr/>
              <a:t>16</a:t>
            </a:fld>
            <a:endParaRPr lang="en-US" dirty="0"/>
          </a:p>
        </p:txBody>
      </p:sp>
      <p:sp>
        <p:nvSpPr>
          <p:cNvPr id="4" name="Rectangle 3"/>
          <p:cNvSpPr/>
          <p:nvPr/>
        </p:nvSpPr>
        <p:spPr>
          <a:xfrm>
            <a:off x="95535" y="750331"/>
            <a:ext cx="11941790" cy="461665"/>
          </a:xfrm>
          <a:prstGeom prst="rect">
            <a:avLst/>
          </a:prstGeom>
        </p:spPr>
        <p:txBody>
          <a:bodyPr wrap="square">
            <a:spAutoFit/>
          </a:bodyPr>
          <a:lstStyle/>
          <a:p>
            <a:pPr lvl="0" algn="just" fontAlgn="auto"/>
            <a:r>
              <a:rPr lang="en-IN" sz="1200" dirty="0">
                <a:solidFill>
                  <a:sysClr val="windowText" lastClr="000000">
                    <a:lumMod val="95000"/>
                    <a:lumOff val="5000"/>
                  </a:sysClr>
                </a:solidFill>
                <a:latin typeface="Century Gothic" panose="020B0502020202020204" pitchFamily="34" charset="0"/>
              </a:rPr>
              <a:t>Our solution focuses on delivering an end-to-end Life Sciences solution in a S/4HANA box. This includes an easy to navigate solution; ready to deploy assets, artifacts and tools; and a ready to use system landscape complete with Implementation and delivery enablers.</a:t>
            </a:r>
          </a:p>
        </p:txBody>
      </p:sp>
      <p:sp>
        <p:nvSpPr>
          <p:cNvPr id="125" name="Freeform 9"/>
          <p:cNvSpPr/>
          <p:nvPr/>
        </p:nvSpPr>
        <p:spPr>
          <a:xfrm>
            <a:off x="3892142" y="1829410"/>
            <a:ext cx="6471052" cy="437316"/>
          </a:xfrm>
          <a:custGeom>
            <a:avLst/>
            <a:gdLst>
              <a:gd name="connsiteX0" fmla="*/ 0 w 7008308"/>
              <a:gd name="connsiteY0" fmla="*/ 0 h 423397"/>
              <a:gd name="connsiteX1" fmla="*/ 7008308 w 7008308"/>
              <a:gd name="connsiteY1" fmla="*/ 0 h 423397"/>
              <a:gd name="connsiteX2" fmla="*/ 7008308 w 7008308"/>
              <a:gd name="connsiteY2" fmla="*/ 423397 h 423397"/>
              <a:gd name="connsiteX3" fmla="*/ 0 w 7008308"/>
              <a:gd name="connsiteY3" fmla="*/ 423397 h 423397"/>
              <a:gd name="connsiteX4" fmla="*/ 0 w 7008308"/>
              <a:gd name="connsiteY4" fmla="*/ 0 h 42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308" h="423397">
                <a:moveTo>
                  <a:pt x="0" y="0"/>
                </a:moveTo>
                <a:lnTo>
                  <a:pt x="7008308" y="0"/>
                </a:lnTo>
                <a:lnTo>
                  <a:pt x="7008308" y="423397"/>
                </a:lnTo>
                <a:lnTo>
                  <a:pt x="0" y="423397"/>
                </a:lnTo>
                <a:lnTo>
                  <a:pt x="0" y="0"/>
                </a:lnTo>
                <a:close/>
              </a:path>
            </a:pathLst>
          </a:custGeom>
          <a:gradFill>
            <a:gsLst>
              <a:gs pos="0">
                <a:schemeClr val="bg1">
                  <a:lumMod val="75000"/>
                </a:schemeClr>
              </a:gs>
              <a:gs pos="61000">
                <a:schemeClr val="bg1"/>
              </a:gs>
            </a:gsLst>
            <a:lin ang="2700000" scaled="1"/>
          </a:gradFill>
          <a:ln>
            <a:noFill/>
          </a:ln>
          <a:effectLst/>
          <a:scene3d>
            <a:camera prst="orthographicFront">
              <a:rot lat="0" lon="0" rev="0"/>
            </a:camera>
            <a:lightRig rig="threePt" dir="t">
              <a:rot lat="0" lon="0" rev="1200000"/>
            </a:lightRig>
          </a:scene3d>
          <a:sp3d/>
        </p:spPr>
        <p:style>
          <a:lnRef idx="0">
            <a:scrgbClr r="0" g="0" b="0"/>
          </a:lnRef>
          <a:fillRef idx="3">
            <a:scrgbClr r="0" g="0" b="0"/>
          </a:fillRef>
          <a:effectRef idx="3">
            <a:scrgbClr r="0" g="0" b="0"/>
          </a:effectRef>
          <a:fontRef idx="minor">
            <a:schemeClr val="lt1"/>
          </a:fontRef>
        </p:style>
        <p:txBody>
          <a:bodyPr spcFirstLastPara="0" vert="horz" wrap="square" lIns="335994" tIns="38091" rIns="38091" bIns="38091" numCol="1" spcCol="1270" anchor="ctr" anchorCtr="0">
            <a:noAutofit/>
          </a:bodyPr>
          <a:lstStyle/>
          <a:p>
            <a:pPr defTabSz="666617">
              <a:lnSpc>
                <a:spcPct val="90000"/>
              </a:lnSpc>
              <a:spcBef>
                <a:spcPct val="0"/>
              </a:spcBef>
              <a:spcAft>
                <a:spcPct val="35000"/>
              </a:spcAft>
              <a:defRPr/>
            </a:pPr>
            <a:r>
              <a:rPr lang="en-US" sz="1200" b="1" kern="0" dirty="0">
                <a:solidFill>
                  <a:schemeClr val="tx1"/>
                </a:solidFill>
                <a:latin typeface="Century Gothic" panose="020B0502020202020204" pitchFamily="34" charset="0"/>
                <a:ea typeface=""/>
                <a:cs typeface=""/>
              </a:rPr>
              <a:t>Validated Business processes + sub processes + procedures</a:t>
            </a:r>
          </a:p>
        </p:txBody>
      </p:sp>
      <p:sp>
        <p:nvSpPr>
          <p:cNvPr id="126" name="Oval 125"/>
          <p:cNvSpPr/>
          <p:nvPr/>
        </p:nvSpPr>
        <p:spPr>
          <a:xfrm>
            <a:off x="3371916" y="1814443"/>
            <a:ext cx="494546" cy="494546"/>
          </a:xfrm>
          <a:prstGeom prst="ellipse">
            <a:avLst/>
          </a:prstGeom>
          <a:blipFill rotWithShape="0">
            <a:blip r:embed="rId3" cstate="screen">
              <a:extLst>
                <a:ext uri="{28A0092B-C50C-407E-A947-70E740481C1C}">
                  <a14:useLocalDpi xmlns:a14="http://schemas.microsoft.com/office/drawing/2010/main" xmlns=""/>
                </a:ext>
              </a:extLst>
            </a:blip>
            <a:stretch>
              <a:fillRect/>
            </a:stretch>
          </a:blipFill>
          <a:ln w="9525" cap="flat" cmpd="sng" algn="ctr">
            <a:solidFill>
              <a:srgbClr val="FFC000"/>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27" name="Freeform 11"/>
          <p:cNvSpPr/>
          <p:nvPr/>
        </p:nvSpPr>
        <p:spPr>
          <a:xfrm>
            <a:off x="4250425" y="2423214"/>
            <a:ext cx="6112769" cy="437316"/>
          </a:xfrm>
          <a:custGeom>
            <a:avLst/>
            <a:gdLst>
              <a:gd name="connsiteX0" fmla="*/ 0 w 6624884"/>
              <a:gd name="connsiteY0" fmla="*/ 0 h 423397"/>
              <a:gd name="connsiteX1" fmla="*/ 6624884 w 6624884"/>
              <a:gd name="connsiteY1" fmla="*/ 0 h 423397"/>
              <a:gd name="connsiteX2" fmla="*/ 6624884 w 6624884"/>
              <a:gd name="connsiteY2" fmla="*/ 423397 h 423397"/>
              <a:gd name="connsiteX3" fmla="*/ 0 w 6624884"/>
              <a:gd name="connsiteY3" fmla="*/ 423397 h 423397"/>
              <a:gd name="connsiteX4" fmla="*/ 0 w 6624884"/>
              <a:gd name="connsiteY4" fmla="*/ 0 h 42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4884" h="423397">
                <a:moveTo>
                  <a:pt x="0" y="0"/>
                </a:moveTo>
                <a:lnTo>
                  <a:pt x="6624884" y="0"/>
                </a:lnTo>
                <a:lnTo>
                  <a:pt x="6624884" y="423397"/>
                </a:lnTo>
                <a:lnTo>
                  <a:pt x="0" y="423397"/>
                </a:lnTo>
                <a:lnTo>
                  <a:pt x="0" y="0"/>
                </a:lnTo>
                <a:close/>
              </a:path>
            </a:pathLst>
          </a:custGeom>
          <a:gradFill>
            <a:gsLst>
              <a:gs pos="0">
                <a:schemeClr val="bg1">
                  <a:lumMod val="75000"/>
                </a:schemeClr>
              </a:gs>
              <a:gs pos="61000">
                <a:schemeClr val="bg1"/>
              </a:gs>
            </a:gsLst>
            <a:lin ang="2700000" scaled="1"/>
          </a:gradFill>
          <a:ln>
            <a:noFill/>
          </a:ln>
          <a:effectLst/>
          <a:scene3d>
            <a:camera prst="orthographicFront">
              <a:rot lat="0" lon="0" rev="0"/>
            </a:camera>
            <a:lightRig rig="threePt" dir="t">
              <a:rot lat="0" lon="0" rev="1200000"/>
            </a:lightRig>
          </a:scene3d>
          <a:sp3d/>
        </p:spPr>
        <p:style>
          <a:lnRef idx="0">
            <a:scrgbClr r="0" g="0" b="0"/>
          </a:lnRef>
          <a:fillRef idx="3">
            <a:scrgbClr r="0" g="0" b="0"/>
          </a:fillRef>
          <a:effectRef idx="3">
            <a:scrgbClr r="0" g="0" b="0"/>
          </a:effectRef>
          <a:fontRef idx="minor">
            <a:schemeClr val="lt1"/>
          </a:fontRef>
        </p:style>
        <p:txBody>
          <a:bodyPr spcFirstLastPara="0" vert="horz" wrap="square" lIns="335994" tIns="38091" rIns="38091" bIns="38091" numCol="1" spcCol="1270" anchor="ctr" anchorCtr="0">
            <a:noAutofit/>
          </a:bodyPr>
          <a:lstStyle/>
          <a:p>
            <a:pPr defTabSz="666617">
              <a:lnSpc>
                <a:spcPct val="90000"/>
              </a:lnSpc>
              <a:spcBef>
                <a:spcPct val="0"/>
              </a:spcBef>
              <a:spcAft>
                <a:spcPct val="35000"/>
              </a:spcAft>
              <a:defRPr/>
            </a:pPr>
            <a:r>
              <a:rPr lang="en-US" sz="1200" b="1" kern="0" dirty="0">
                <a:solidFill>
                  <a:schemeClr val="tx1"/>
                </a:solidFill>
                <a:latin typeface="Century Gothic" panose="020B0502020202020204" pitchFamily="34" charset="0"/>
                <a:ea typeface=""/>
                <a:cs typeface=""/>
              </a:rPr>
              <a:t>Technical design documents, configuration rationale, master data design </a:t>
            </a:r>
          </a:p>
        </p:txBody>
      </p:sp>
      <p:sp>
        <p:nvSpPr>
          <p:cNvPr id="128" name="Oval 127"/>
          <p:cNvSpPr/>
          <p:nvPr/>
        </p:nvSpPr>
        <p:spPr>
          <a:xfrm>
            <a:off x="3730201" y="2408247"/>
            <a:ext cx="494546" cy="494546"/>
          </a:xfrm>
          <a:prstGeom prst="ellipse">
            <a:avLst/>
          </a:prstGeom>
          <a:blipFill rotWithShape="0">
            <a:blip r:embed="rId3" cstate="screen">
              <a:extLst>
                <a:ext uri="{28A0092B-C50C-407E-A947-70E740481C1C}">
                  <a14:useLocalDpi xmlns:a14="http://schemas.microsoft.com/office/drawing/2010/main" xmlns=""/>
                </a:ext>
              </a:extLst>
            </a:blip>
            <a:stretch>
              <a:fillRect/>
            </a:stretch>
          </a:blipFill>
          <a:ln w="9525" cap="flat" cmpd="sng" algn="ctr">
            <a:solidFill>
              <a:srgbClr val="FFC000"/>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29" name="Freeform 13"/>
          <p:cNvSpPr/>
          <p:nvPr/>
        </p:nvSpPr>
        <p:spPr>
          <a:xfrm>
            <a:off x="4446765" y="3016583"/>
            <a:ext cx="5916429" cy="437316"/>
          </a:xfrm>
          <a:custGeom>
            <a:avLst/>
            <a:gdLst>
              <a:gd name="connsiteX0" fmla="*/ 0 w 6414769"/>
              <a:gd name="connsiteY0" fmla="*/ 0 h 423397"/>
              <a:gd name="connsiteX1" fmla="*/ 6414769 w 6414769"/>
              <a:gd name="connsiteY1" fmla="*/ 0 h 423397"/>
              <a:gd name="connsiteX2" fmla="*/ 6414769 w 6414769"/>
              <a:gd name="connsiteY2" fmla="*/ 423397 h 423397"/>
              <a:gd name="connsiteX3" fmla="*/ 0 w 6414769"/>
              <a:gd name="connsiteY3" fmla="*/ 423397 h 423397"/>
              <a:gd name="connsiteX4" fmla="*/ 0 w 6414769"/>
              <a:gd name="connsiteY4" fmla="*/ 0 h 42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769" h="423397">
                <a:moveTo>
                  <a:pt x="0" y="0"/>
                </a:moveTo>
                <a:lnTo>
                  <a:pt x="6414769" y="0"/>
                </a:lnTo>
                <a:lnTo>
                  <a:pt x="6414769" y="423397"/>
                </a:lnTo>
                <a:lnTo>
                  <a:pt x="0" y="423397"/>
                </a:lnTo>
                <a:lnTo>
                  <a:pt x="0" y="0"/>
                </a:lnTo>
                <a:close/>
              </a:path>
            </a:pathLst>
          </a:custGeom>
          <a:gradFill>
            <a:gsLst>
              <a:gs pos="0">
                <a:schemeClr val="bg1">
                  <a:lumMod val="75000"/>
                </a:schemeClr>
              </a:gs>
              <a:gs pos="61000">
                <a:schemeClr val="bg1"/>
              </a:gs>
            </a:gsLst>
            <a:lin ang="2700000" scaled="1"/>
          </a:gradFill>
          <a:ln>
            <a:noFill/>
          </a:ln>
          <a:effectLst/>
          <a:scene3d>
            <a:camera prst="orthographicFront">
              <a:rot lat="0" lon="0" rev="0"/>
            </a:camera>
            <a:lightRig rig="threePt" dir="t">
              <a:rot lat="0" lon="0" rev="1200000"/>
            </a:lightRig>
          </a:scene3d>
          <a:sp3d/>
        </p:spPr>
        <p:style>
          <a:lnRef idx="0">
            <a:scrgbClr r="0" g="0" b="0"/>
          </a:lnRef>
          <a:fillRef idx="3">
            <a:scrgbClr r="0" g="0" b="0"/>
          </a:fillRef>
          <a:effectRef idx="3">
            <a:scrgbClr r="0" g="0" b="0"/>
          </a:effectRef>
          <a:fontRef idx="minor">
            <a:schemeClr val="lt1"/>
          </a:fontRef>
        </p:style>
        <p:txBody>
          <a:bodyPr spcFirstLastPara="0" vert="horz" wrap="square" lIns="335994" tIns="38091" rIns="38091" bIns="38091" numCol="1" spcCol="1270" anchor="ctr" anchorCtr="0">
            <a:noAutofit/>
          </a:bodyPr>
          <a:lstStyle/>
          <a:p>
            <a:pPr defTabSz="666617">
              <a:lnSpc>
                <a:spcPct val="90000"/>
              </a:lnSpc>
              <a:spcBef>
                <a:spcPct val="0"/>
              </a:spcBef>
              <a:spcAft>
                <a:spcPct val="35000"/>
              </a:spcAft>
              <a:defRPr/>
            </a:pPr>
            <a:r>
              <a:rPr lang="en-US" sz="1200" b="1" kern="0" dirty="0">
                <a:solidFill>
                  <a:schemeClr val="tx1"/>
                </a:solidFill>
                <a:latin typeface="Century Gothic" panose="020B0502020202020204" pitchFamily="34" charset="0"/>
                <a:ea typeface=""/>
                <a:cs typeface=""/>
              </a:rPr>
              <a:t>Interface and development object repository</a:t>
            </a:r>
          </a:p>
        </p:txBody>
      </p:sp>
      <p:sp>
        <p:nvSpPr>
          <p:cNvPr id="130" name="Oval 129"/>
          <p:cNvSpPr/>
          <p:nvPr/>
        </p:nvSpPr>
        <p:spPr>
          <a:xfrm>
            <a:off x="3926540" y="3001616"/>
            <a:ext cx="494546" cy="494546"/>
          </a:xfrm>
          <a:prstGeom prst="ellipse">
            <a:avLst/>
          </a:prstGeom>
          <a:blipFill rotWithShape="0">
            <a:blip r:embed="rId3" cstate="screen">
              <a:extLst>
                <a:ext uri="{28A0092B-C50C-407E-A947-70E740481C1C}">
                  <a14:useLocalDpi xmlns:a14="http://schemas.microsoft.com/office/drawing/2010/main" xmlns=""/>
                </a:ext>
              </a:extLst>
            </a:blip>
            <a:stretch>
              <a:fillRect/>
            </a:stretch>
          </a:blipFill>
          <a:ln>
            <a:solidFill>
              <a:srgbClr val="FFC000"/>
            </a:solidFill>
          </a:ln>
        </p:spPr>
        <p:style>
          <a:lnRef idx="1">
            <a:schemeClr val="dk2">
              <a:hueOff val="0"/>
              <a:satOff val="0"/>
              <a:lumOff val="0"/>
              <a:alphaOff val="0"/>
            </a:schemeClr>
          </a:lnRef>
          <a:fillRef idx="1">
            <a:scrgbClr r="0" g="0" b="0"/>
          </a:fillRef>
          <a:effectRef idx="2">
            <a:schemeClr val="lt2">
              <a:hueOff val="0"/>
              <a:satOff val="0"/>
              <a:lumOff val="0"/>
              <a:alphaOff val="0"/>
            </a:schemeClr>
          </a:effectRef>
          <a:fontRef idx="minor">
            <a:schemeClr val="dk1">
              <a:hueOff val="0"/>
              <a:satOff val="0"/>
              <a:lumOff val="0"/>
              <a:alphaOff val="0"/>
            </a:schemeClr>
          </a:fontRef>
        </p:style>
      </p:sp>
      <p:sp>
        <p:nvSpPr>
          <p:cNvPr id="131" name="Freeform 15"/>
          <p:cNvSpPr/>
          <p:nvPr/>
        </p:nvSpPr>
        <p:spPr>
          <a:xfrm>
            <a:off x="4509453" y="3610387"/>
            <a:ext cx="6621999" cy="437316"/>
          </a:xfrm>
          <a:custGeom>
            <a:avLst/>
            <a:gdLst>
              <a:gd name="connsiteX0" fmla="*/ 0 w 6347681"/>
              <a:gd name="connsiteY0" fmla="*/ 0 h 423397"/>
              <a:gd name="connsiteX1" fmla="*/ 6347681 w 6347681"/>
              <a:gd name="connsiteY1" fmla="*/ 0 h 423397"/>
              <a:gd name="connsiteX2" fmla="*/ 6347681 w 6347681"/>
              <a:gd name="connsiteY2" fmla="*/ 423397 h 423397"/>
              <a:gd name="connsiteX3" fmla="*/ 0 w 6347681"/>
              <a:gd name="connsiteY3" fmla="*/ 423397 h 423397"/>
              <a:gd name="connsiteX4" fmla="*/ 0 w 6347681"/>
              <a:gd name="connsiteY4" fmla="*/ 0 h 42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681" h="423397">
                <a:moveTo>
                  <a:pt x="0" y="0"/>
                </a:moveTo>
                <a:lnTo>
                  <a:pt x="6347681" y="0"/>
                </a:lnTo>
                <a:lnTo>
                  <a:pt x="6347681" y="423397"/>
                </a:lnTo>
                <a:lnTo>
                  <a:pt x="0" y="423397"/>
                </a:lnTo>
                <a:lnTo>
                  <a:pt x="0" y="0"/>
                </a:lnTo>
                <a:close/>
              </a:path>
            </a:pathLst>
          </a:custGeom>
          <a:gradFill>
            <a:gsLst>
              <a:gs pos="0">
                <a:schemeClr val="bg1">
                  <a:lumMod val="75000"/>
                </a:schemeClr>
              </a:gs>
              <a:gs pos="61000">
                <a:schemeClr val="bg1"/>
              </a:gs>
            </a:gsLst>
            <a:lin ang="2700000" scaled="1"/>
          </a:gradFill>
          <a:ln>
            <a:noFill/>
          </a:ln>
          <a:effectLst/>
          <a:scene3d>
            <a:camera prst="orthographicFront">
              <a:rot lat="0" lon="0" rev="0"/>
            </a:camera>
            <a:lightRig rig="threePt" dir="t">
              <a:rot lat="0" lon="0" rev="1200000"/>
            </a:lightRig>
          </a:scene3d>
          <a:sp3d/>
        </p:spPr>
        <p:style>
          <a:lnRef idx="0">
            <a:scrgbClr r="0" g="0" b="0"/>
          </a:lnRef>
          <a:fillRef idx="3">
            <a:scrgbClr r="0" g="0" b="0"/>
          </a:fillRef>
          <a:effectRef idx="3">
            <a:scrgbClr r="0" g="0" b="0"/>
          </a:effectRef>
          <a:fontRef idx="minor">
            <a:schemeClr val="lt1"/>
          </a:fontRef>
        </p:style>
        <p:txBody>
          <a:bodyPr spcFirstLastPara="0" vert="horz" wrap="square" lIns="335994" tIns="38091" rIns="38091" bIns="38091" numCol="1" spcCol="1270" anchor="ctr" anchorCtr="0">
            <a:noAutofit/>
          </a:bodyPr>
          <a:lstStyle/>
          <a:p>
            <a:pPr defTabSz="666617">
              <a:lnSpc>
                <a:spcPct val="90000"/>
              </a:lnSpc>
              <a:spcBef>
                <a:spcPct val="0"/>
              </a:spcBef>
              <a:spcAft>
                <a:spcPct val="35000"/>
              </a:spcAft>
              <a:defRPr/>
            </a:pPr>
            <a:r>
              <a:rPr lang="en-US" sz="1200" b="1" kern="0" dirty="0">
                <a:solidFill>
                  <a:schemeClr val="tx1"/>
                </a:solidFill>
                <a:latin typeface="Century Gothic" panose="020B0502020202020204" pitchFamily="34" charset="0"/>
                <a:ea typeface=""/>
                <a:cs typeface=""/>
              </a:rPr>
              <a:t>Conversion Tools and Programs for Master and Open Transactional Data Migrations</a:t>
            </a:r>
          </a:p>
        </p:txBody>
      </p:sp>
      <p:sp>
        <p:nvSpPr>
          <p:cNvPr id="132" name="Oval 131"/>
          <p:cNvSpPr/>
          <p:nvPr/>
        </p:nvSpPr>
        <p:spPr>
          <a:xfrm>
            <a:off x="3989228" y="3595420"/>
            <a:ext cx="494546" cy="494546"/>
          </a:xfrm>
          <a:prstGeom prst="ellipse">
            <a:avLst/>
          </a:prstGeom>
          <a:blipFill rotWithShape="0">
            <a:blip r:embed="rId3" cstate="screen">
              <a:extLst>
                <a:ext uri="{28A0092B-C50C-407E-A947-70E740481C1C}">
                  <a14:useLocalDpi xmlns:a14="http://schemas.microsoft.com/office/drawing/2010/main" xmlns=""/>
                </a:ext>
              </a:extLst>
            </a:blip>
            <a:stretch>
              <a:fillRect/>
            </a:stretch>
          </a:blipFill>
          <a:ln w="9525" cap="flat" cmpd="sng" algn="ctr">
            <a:solidFill>
              <a:srgbClr val="FFC000"/>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33" name="Freeform 17"/>
          <p:cNvSpPr/>
          <p:nvPr/>
        </p:nvSpPr>
        <p:spPr>
          <a:xfrm>
            <a:off x="4446765" y="4204191"/>
            <a:ext cx="5916429" cy="437316"/>
          </a:xfrm>
          <a:custGeom>
            <a:avLst/>
            <a:gdLst>
              <a:gd name="connsiteX0" fmla="*/ 0 w 6414769"/>
              <a:gd name="connsiteY0" fmla="*/ 0 h 423397"/>
              <a:gd name="connsiteX1" fmla="*/ 6414769 w 6414769"/>
              <a:gd name="connsiteY1" fmla="*/ 0 h 423397"/>
              <a:gd name="connsiteX2" fmla="*/ 6414769 w 6414769"/>
              <a:gd name="connsiteY2" fmla="*/ 423397 h 423397"/>
              <a:gd name="connsiteX3" fmla="*/ 0 w 6414769"/>
              <a:gd name="connsiteY3" fmla="*/ 423397 h 423397"/>
              <a:gd name="connsiteX4" fmla="*/ 0 w 6414769"/>
              <a:gd name="connsiteY4" fmla="*/ 0 h 42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769" h="423397">
                <a:moveTo>
                  <a:pt x="0" y="0"/>
                </a:moveTo>
                <a:lnTo>
                  <a:pt x="6414769" y="0"/>
                </a:lnTo>
                <a:lnTo>
                  <a:pt x="6414769" y="423397"/>
                </a:lnTo>
                <a:lnTo>
                  <a:pt x="0" y="423397"/>
                </a:lnTo>
                <a:lnTo>
                  <a:pt x="0" y="0"/>
                </a:lnTo>
                <a:close/>
              </a:path>
            </a:pathLst>
          </a:custGeom>
          <a:gradFill>
            <a:gsLst>
              <a:gs pos="0">
                <a:schemeClr val="bg1">
                  <a:lumMod val="75000"/>
                </a:schemeClr>
              </a:gs>
              <a:gs pos="61000">
                <a:schemeClr val="bg1"/>
              </a:gs>
            </a:gsLst>
            <a:lin ang="2700000" scaled="1"/>
          </a:gradFill>
          <a:ln>
            <a:noFill/>
          </a:ln>
          <a:effectLst/>
          <a:scene3d>
            <a:camera prst="orthographicFront">
              <a:rot lat="0" lon="0" rev="0"/>
            </a:camera>
            <a:lightRig rig="threePt" dir="t">
              <a:rot lat="0" lon="0" rev="1200000"/>
            </a:lightRig>
          </a:scene3d>
          <a:sp3d/>
        </p:spPr>
        <p:style>
          <a:lnRef idx="0">
            <a:scrgbClr r="0" g="0" b="0"/>
          </a:lnRef>
          <a:fillRef idx="3">
            <a:scrgbClr r="0" g="0" b="0"/>
          </a:fillRef>
          <a:effectRef idx="3">
            <a:scrgbClr r="0" g="0" b="0"/>
          </a:effectRef>
          <a:fontRef idx="minor">
            <a:schemeClr val="lt1"/>
          </a:fontRef>
        </p:style>
        <p:txBody>
          <a:bodyPr spcFirstLastPara="0" vert="horz" wrap="square" lIns="335994" tIns="38091" rIns="38091" bIns="38091" numCol="1" spcCol="1270" anchor="ctr" anchorCtr="0">
            <a:noAutofit/>
          </a:bodyPr>
          <a:lstStyle/>
          <a:p>
            <a:pPr defTabSz="666617">
              <a:lnSpc>
                <a:spcPct val="90000"/>
              </a:lnSpc>
              <a:spcBef>
                <a:spcPct val="0"/>
              </a:spcBef>
              <a:spcAft>
                <a:spcPct val="35000"/>
              </a:spcAft>
              <a:defRPr/>
            </a:pPr>
            <a:r>
              <a:rPr lang="en-US" sz="1200" b="1" kern="0" dirty="0">
                <a:solidFill>
                  <a:schemeClr val="tx1"/>
                </a:solidFill>
                <a:latin typeface="Century Gothic" panose="020B0502020202020204" pitchFamily="34" charset="0"/>
                <a:ea typeface=""/>
                <a:cs typeface=""/>
              </a:rPr>
              <a:t>End user training, training curriculum, role profiles</a:t>
            </a:r>
          </a:p>
        </p:txBody>
      </p:sp>
      <p:sp>
        <p:nvSpPr>
          <p:cNvPr id="134" name="Oval 133"/>
          <p:cNvSpPr/>
          <p:nvPr/>
        </p:nvSpPr>
        <p:spPr>
          <a:xfrm>
            <a:off x="3926540" y="4189224"/>
            <a:ext cx="494546" cy="494546"/>
          </a:xfrm>
          <a:prstGeom prst="ellipse">
            <a:avLst/>
          </a:prstGeom>
          <a:blipFill rotWithShape="0">
            <a:blip r:embed="rId3" cstate="screen">
              <a:extLst>
                <a:ext uri="{28A0092B-C50C-407E-A947-70E740481C1C}">
                  <a14:useLocalDpi xmlns:a14="http://schemas.microsoft.com/office/drawing/2010/main" xmlns=""/>
                </a:ext>
              </a:extLst>
            </a:blip>
            <a:stretch>
              <a:fillRect/>
            </a:stretch>
          </a:blipFill>
          <a:ln w="9525" cap="flat" cmpd="sng" algn="ctr">
            <a:solidFill>
              <a:srgbClr val="FFC000"/>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35" name="Freeform 19"/>
          <p:cNvSpPr/>
          <p:nvPr/>
        </p:nvSpPr>
        <p:spPr>
          <a:xfrm>
            <a:off x="4250425" y="4797560"/>
            <a:ext cx="6340237" cy="437316"/>
          </a:xfrm>
          <a:custGeom>
            <a:avLst/>
            <a:gdLst>
              <a:gd name="connsiteX0" fmla="*/ 0 w 6624884"/>
              <a:gd name="connsiteY0" fmla="*/ 0 h 423397"/>
              <a:gd name="connsiteX1" fmla="*/ 6624884 w 6624884"/>
              <a:gd name="connsiteY1" fmla="*/ 0 h 423397"/>
              <a:gd name="connsiteX2" fmla="*/ 6624884 w 6624884"/>
              <a:gd name="connsiteY2" fmla="*/ 423397 h 423397"/>
              <a:gd name="connsiteX3" fmla="*/ 0 w 6624884"/>
              <a:gd name="connsiteY3" fmla="*/ 423397 h 423397"/>
              <a:gd name="connsiteX4" fmla="*/ 0 w 6624884"/>
              <a:gd name="connsiteY4" fmla="*/ 0 h 42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4884" h="423397">
                <a:moveTo>
                  <a:pt x="0" y="0"/>
                </a:moveTo>
                <a:lnTo>
                  <a:pt x="6624884" y="0"/>
                </a:lnTo>
                <a:lnTo>
                  <a:pt x="6624884" y="423397"/>
                </a:lnTo>
                <a:lnTo>
                  <a:pt x="0" y="423397"/>
                </a:lnTo>
                <a:lnTo>
                  <a:pt x="0" y="0"/>
                </a:lnTo>
                <a:close/>
              </a:path>
            </a:pathLst>
          </a:custGeom>
          <a:gradFill>
            <a:gsLst>
              <a:gs pos="0">
                <a:schemeClr val="bg1">
                  <a:lumMod val="75000"/>
                </a:schemeClr>
              </a:gs>
              <a:gs pos="61000">
                <a:schemeClr val="bg1"/>
              </a:gs>
            </a:gsLst>
            <a:lin ang="2700000" scaled="1"/>
          </a:gradFill>
          <a:ln>
            <a:noFill/>
          </a:ln>
          <a:effectLst/>
          <a:scene3d>
            <a:camera prst="orthographicFront">
              <a:rot lat="0" lon="0" rev="0"/>
            </a:camera>
            <a:lightRig rig="threePt" dir="t">
              <a:rot lat="0" lon="0" rev="1200000"/>
            </a:lightRig>
          </a:scene3d>
          <a:sp3d/>
        </p:spPr>
        <p:style>
          <a:lnRef idx="0">
            <a:scrgbClr r="0" g="0" b="0"/>
          </a:lnRef>
          <a:fillRef idx="3">
            <a:scrgbClr r="0" g="0" b="0"/>
          </a:fillRef>
          <a:effectRef idx="3">
            <a:scrgbClr r="0" g="0" b="0"/>
          </a:effectRef>
          <a:fontRef idx="minor">
            <a:schemeClr val="lt1"/>
          </a:fontRef>
        </p:style>
        <p:txBody>
          <a:bodyPr spcFirstLastPara="0" vert="horz" wrap="square" lIns="335994" tIns="38091" rIns="38091" bIns="38091" numCol="1" spcCol="1270" anchor="ctr" anchorCtr="0">
            <a:noAutofit/>
          </a:bodyPr>
          <a:lstStyle/>
          <a:p>
            <a:pPr defTabSz="666617">
              <a:lnSpc>
                <a:spcPct val="90000"/>
              </a:lnSpc>
              <a:spcBef>
                <a:spcPct val="0"/>
              </a:spcBef>
              <a:spcAft>
                <a:spcPct val="35000"/>
              </a:spcAft>
              <a:defRPr/>
            </a:pPr>
            <a:r>
              <a:rPr lang="en-US" sz="1200" b="1" kern="0" dirty="0">
                <a:solidFill>
                  <a:schemeClr val="tx1"/>
                </a:solidFill>
                <a:latin typeface="Century Gothic" panose="020B0502020202020204" pitchFamily="34" charset="0"/>
                <a:ea typeface=""/>
                <a:cs typeface=""/>
              </a:rPr>
              <a:t>Testing approach, scripts; test management tooling; Validation Toolkit (CSV) </a:t>
            </a:r>
          </a:p>
        </p:txBody>
      </p:sp>
      <p:sp>
        <p:nvSpPr>
          <p:cNvPr id="136" name="Oval 135"/>
          <p:cNvSpPr/>
          <p:nvPr/>
        </p:nvSpPr>
        <p:spPr>
          <a:xfrm>
            <a:off x="3730201" y="4782593"/>
            <a:ext cx="494546" cy="494546"/>
          </a:xfrm>
          <a:prstGeom prst="ellipse">
            <a:avLst/>
          </a:prstGeom>
          <a:blipFill rotWithShape="0">
            <a:blip r:embed="rId3" cstate="screen">
              <a:extLst>
                <a:ext uri="{28A0092B-C50C-407E-A947-70E740481C1C}">
                  <a14:useLocalDpi xmlns:a14="http://schemas.microsoft.com/office/drawing/2010/main" xmlns=""/>
                </a:ext>
              </a:extLst>
            </a:blip>
            <a:stretch>
              <a:fillRect/>
            </a:stretch>
          </a:blipFill>
          <a:ln w="9525" cap="flat" cmpd="sng" algn="ctr">
            <a:solidFill>
              <a:srgbClr val="FFC000"/>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137" name="Freeform 21"/>
          <p:cNvSpPr/>
          <p:nvPr/>
        </p:nvSpPr>
        <p:spPr>
          <a:xfrm>
            <a:off x="3892142" y="5391364"/>
            <a:ext cx="6471052" cy="437316"/>
          </a:xfrm>
          <a:custGeom>
            <a:avLst/>
            <a:gdLst>
              <a:gd name="connsiteX0" fmla="*/ 0 w 7008308"/>
              <a:gd name="connsiteY0" fmla="*/ 0 h 423397"/>
              <a:gd name="connsiteX1" fmla="*/ 7008308 w 7008308"/>
              <a:gd name="connsiteY1" fmla="*/ 0 h 423397"/>
              <a:gd name="connsiteX2" fmla="*/ 7008308 w 7008308"/>
              <a:gd name="connsiteY2" fmla="*/ 423397 h 423397"/>
              <a:gd name="connsiteX3" fmla="*/ 0 w 7008308"/>
              <a:gd name="connsiteY3" fmla="*/ 423397 h 423397"/>
              <a:gd name="connsiteX4" fmla="*/ 0 w 7008308"/>
              <a:gd name="connsiteY4" fmla="*/ 0 h 423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8308" h="423397">
                <a:moveTo>
                  <a:pt x="0" y="0"/>
                </a:moveTo>
                <a:lnTo>
                  <a:pt x="7008308" y="0"/>
                </a:lnTo>
                <a:lnTo>
                  <a:pt x="7008308" y="423397"/>
                </a:lnTo>
                <a:lnTo>
                  <a:pt x="0" y="423397"/>
                </a:lnTo>
                <a:lnTo>
                  <a:pt x="0" y="0"/>
                </a:lnTo>
                <a:close/>
              </a:path>
            </a:pathLst>
          </a:custGeom>
          <a:gradFill>
            <a:gsLst>
              <a:gs pos="0">
                <a:schemeClr val="bg1">
                  <a:lumMod val="75000"/>
                </a:schemeClr>
              </a:gs>
              <a:gs pos="61000">
                <a:schemeClr val="bg1"/>
              </a:gs>
            </a:gsLst>
            <a:lin ang="2700000" scaled="1"/>
          </a:gradFill>
          <a:ln>
            <a:noFill/>
          </a:ln>
          <a:effectLst/>
          <a:scene3d>
            <a:camera prst="orthographicFront">
              <a:rot lat="0" lon="0" rev="0"/>
            </a:camera>
            <a:lightRig rig="threePt" dir="t">
              <a:rot lat="0" lon="0" rev="1200000"/>
            </a:lightRig>
          </a:scene3d>
          <a:sp3d/>
        </p:spPr>
        <p:style>
          <a:lnRef idx="0">
            <a:scrgbClr r="0" g="0" b="0"/>
          </a:lnRef>
          <a:fillRef idx="3">
            <a:scrgbClr r="0" g="0" b="0"/>
          </a:fillRef>
          <a:effectRef idx="3">
            <a:scrgbClr r="0" g="0" b="0"/>
          </a:effectRef>
          <a:fontRef idx="minor">
            <a:schemeClr val="lt1"/>
          </a:fontRef>
        </p:style>
        <p:txBody>
          <a:bodyPr spcFirstLastPara="0" vert="horz" wrap="square" lIns="335994" tIns="38091" rIns="38091" bIns="38091" numCol="1" spcCol="1270" anchor="ctr" anchorCtr="0">
            <a:noAutofit/>
          </a:bodyPr>
          <a:lstStyle/>
          <a:p>
            <a:pPr defTabSz="666617">
              <a:lnSpc>
                <a:spcPct val="90000"/>
              </a:lnSpc>
              <a:spcBef>
                <a:spcPct val="0"/>
              </a:spcBef>
              <a:spcAft>
                <a:spcPct val="35000"/>
              </a:spcAft>
              <a:defRPr/>
            </a:pPr>
            <a:r>
              <a:rPr lang="en-US" sz="1200" b="1" kern="0" dirty="0">
                <a:solidFill>
                  <a:schemeClr val="tx1"/>
                </a:solidFill>
                <a:latin typeface="Century Gothic" panose="020B0502020202020204" pitchFamily="34" charset="0"/>
                <a:ea typeface=""/>
                <a:cs typeface=""/>
              </a:rPr>
              <a:t>Technical architecture On-premise solutions</a:t>
            </a:r>
          </a:p>
        </p:txBody>
      </p:sp>
      <p:sp>
        <p:nvSpPr>
          <p:cNvPr id="138" name="Oval 137"/>
          <p:cNvSpPr/>
          <p:nvPr/>
        </p:nvSpPr>
        <p:spPr>
          <a:xfrm>
            <a:off x="3371916" y="5376397"/>
            <a:ext cx="494546" cy="494546"/>
          </a:xfrm>
          <a:prstGeom prst="ellipse">
            <a:avLst/>
          </a:prstGeom>
          <a:blipFill rotWithShape="0">
            <a:blip r:embed="rId3" cstate="screen">
              <a:extLst>
                <a:ext uri="{28A0092B-C50C-407E-A947-70E740481C1C}">
                  <a14:useLocalDpi xmlns:a14="http://schemas.microsoft.com/office/drawing/2010/main" xmlns=""/>
                </a:ext>
              </a:extLst>
            </a:blip>
            <a:stretch>
              <a:fillRect/>
            </a:stretch>
          </a:blipFill>
          <a:ln w="9525" cap="flat" cmpd="sng" algn="ctr">
            <a:solidFill>
              <a:srgbClr val="FFC000"/>
            </a:solidFill>
            <a:prstDash val="solid"/>
          </a:ln>
          <a:effectLst>
            <a:outerShdw blurRad="40000" dist="23000" dir="5400000" rotWithShape="0">
              <a:srgbClr val="000000">
                <a:alpha val="35000"/>
              </a:srgbClr>
            </a:outerShdw>
          </a:effectLst>
        </p:spPr>
        <p:style>
          <a:lnRef idx="1">
            <a:scrgbClr r="0" g="0" b="0"/>
          </a:lnRef>
          <a:fillRef idx="1">
            <a:scrgbClr r="0" g="0" b="0"/>
          </a:fillRef>
          <a:effectRef idx="2">
            <a:scrgbClr r="0" g="0" b="0"/>
          </a:effectRef>
          <a:fontRef idx="minor">
            <a:schemeClr val="dk1">
              <a:hueOff val="0"/>
              <a:satOff val="0"/>
              <a:lumOff val="0"/>
              <a:alphaOff val="0"/>
            </a:schemeClr>
          </a:fontRef>
        </p:style>
      </p:sp>
      <p:pic>
        <p:nvPicPr>
          <p:cNvPr id="5" name="Picture 4">
            <a:extLst>
              <a:ext uri="{FF2B5EF4-FFF2-40B4-BE49-F238E27FC236}">
                <a16:creationId xmlns:a16="http://schemas.microsoft.com/office/drawing/2014/main" xmlns="" id="{C0F8E214-0536-4001-8CF2-8D303A931D28}"/>
              </a:ext>
            </a:extLst>
          </p:cNvPr>
          <p:cNvPicPr>
            <a:picLocks noChangeAspect="1"/>
          </p:cNvPicPr>
          <p:nvPr/>
        </p:nvPicPr>
        <p:blipFill>
          <a:blip r:embed="rId4"/>
          <a:stretch>
            <a:fillRect/>
          </a:stretch>
        </p:blipFill>
        <p:spPr>
          <a:xfrm>
            <a:off x="1013883" y="2606393"/>
            <a:ext cx="2571750" cy="2409825"/>
          </a:xfrm>
          <a:prstGeom prst="rect">
            <a:avLst/>
          </a:prstGeom>
        </p:spPr>
      </p:pic>
      <p:pic>
        <p:nvPicPr>
          <p:cNvPr id="22" name="Picture 2"/>
          <p:cNvPicPr>
            <a:picLocks noChangeAspect="1" noChangeArrowheads="1"/>
          </p:cNvPicPr>
          <p:nvPr/>
        </p:nvPicPr>
        <p:blipFill>
          <a:blip r:embed="rId5"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3902441834"/>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xmlns="" id="{F3FAF29A-FFE9-474B-93B0-D2662583A1F9}"/>
              </a:ext>
            </a:extLst>
          </p:cNvPr>
          <p:cNvSpPr txBox="1">
            <a:spLocks/>
          </p:cNvSpPr>
          <p:nvPr/>
        </p:nvSpPr>
        <p:spPr>
          <a:xfrm>
            <a:off x="11578820" y="6415087"/>
            <a:ext cx="304800" cy="206375"/>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F9AC08D-23A9-440E-BCB9-AA1E9877CC38}" type="slidenum">
              <a:rPr lang="en-US" smtClean="0">
                <a:solidFill>
                  <a:srgbClr val="FFFFFF">
                    <a:lumMod val="65000"/>
                  </a:srgbClr>
                </a:solidFill>
                <a:latin typeface="Century Gothic" panose="020B0502020202020204" pitchFamily="34" charset="0"/>
              </a:rPr>
              <a:pPr>
                <a:defRPr/>
              </a:pPr>
              <a:t>17</a:t>
            </a:fld>
            <a:endParaRPr lang="en-US">
              <a:solidFill>
                <a:srgbClr val="FFFFFF">
                  <a:lumMod val="65000"/>
                </a:srgbClr>
              </a:solidFill>
              <a:latin typeface="Century Gothic" panose="020B0502020202020204" pitchFamily="34" charset="0"/>
            </a:endParaRPr>
          </a:p>
        </p:txBody>
      </p:sp>
      <p:sp>
        <p:nvSpPr>
          <p:cNvPr id="28" name="TextBox 27">
            <a:extLst>
              <a:ext uri="{FF2B5EF4-FFF2-40B4-BE49-F238E27FC236}">
                <a16:creationId xmlns:a16="http://schemas.microsoft.com/office/drawing/2014/main" xmlns="" id="{90216632-EFE9-42E1-B84B-BEC8A781D80A}"/>
              </a:ext>
            </a:extLst>
          </p:cNvPr>
          <p:cNvSpPr txBox="1"/>
          <p:nvPr/>
        </p:nvSpPr>
        <p:spPr bwMode="gray">
          <a:xfrm>
            <a:off x="117484" y="725484"/>
            <a:ext cx="11920751" cy="730182"/>
          </a:xfrm>
          <a:prstGeom prst="rect">
            <a:avLst/>
          </a:prstGeom>
          <a:noFill/>
        </p:spPr>
        <p:txBody>
          <a:bodyPr wrap="square" lIns="0" tIns="72000" rIns="72000" bIns="72000" rtlCol="0">
            <a:spAutoFit/>
          </a:bodyPr>
          <a:lstStyle/>
          <a:p>
            <a:pPr>
              <a:spcBef>
                <a:spcPts val="300"/>
              </a:spcBef>
              <a:spcAft>
                <a:spcPts val="300"/>
              </a:spcAft>
              <a:buClr>
                <a:srgbClr val="0071FC"/>
              </a:buClr>
              <a:defRPr/>
            </a:pPr>
            <a:r>
              <a:rPr lang="en-US" sz="1100" dirty="0">
                <a:latin typeface="Century Gothic" panose="020B0502020202020204" pitchFamily="34" charset="0"/>
              </a:rPr>
              <a:t>COMPUTER SYSTEM VALIDATION IS A </a:t>
            </a:r>
            <a:r>
              <a:rPr lang="en-US" sz="1100" b="1" dirty="0">
                <a:latin typeface="Century Gothic" panose="020B0502020202020204" pitchFamily="34" charset="0"/>
              </a:rPr>
              <a:t>CONTINUOUS CHALLENGE </a:t>
            </a:r>
            <a:r>
              <a:rPr lang="en-US" sz="1100" dirty="0">
                <a:latin typeface="Century Gothic" panose="020B0502020202020204" pitchFamily="34" charset="0"/>
              </a:rPr>
              <a:t>FOR LIFE SCIENCE COMPANIES,  AS THE VALIDATED SYSTEMS GO THROUGH CHANGES, UPGRADES, </a:t>
            </a:r>
            <a:r>
              <a:rPr lang="en-US" sz="1100" b="1" dirty="0">
                <a:latin typeface="Century Gothic" panose="020B0502020202020204" pitchFamily="34" charset="0"/>
              </a:rPr>
              <a:t>VALIDATION STATUS MUST BE MAINTAINED</a:t>
            </a:r>
            <a:endParaRPr lang="en-US" sz="1100" b="1" dirty="0">
              <a:latin typeface="Century Gothic" panose="020B0502020202020204" pitchFamily="34" charset="0"/>
              <a:ea typeface="Verdana" panose="020B0604030504040204" pitchFamily="34" charset="0"/>
              <a:cs typeface="Verdana" panose="020B0604030504040204" pitchFamily="34" charset="0"/>
            </a:endParaRPr>
          </a:p>
          <a:p>
            <a:pPr lvl="0">
              <a:spcBef>
                <a:spcPts val="300"/>
              </a:spcBef>
              <a:spcAft>
                <a:spcPts val="300"/>
              </a:spcAft>
              <a:buClr>
                <a:srgbClr val="0071FC"/>
              </a:buClr>
              <a:defRPr/>
            </a:pPr>
            <a:r>
              <a:rPr lang="en-US" sz="1100" dirty="0">
                <a:latin typeface="Century Gothic" panose="020B0502020202020204" pitchFamily="34" charset="0"/>
              </a:rPr>
              <a:t>VALIDATION METHODOLOGY ACCORDING TO </a:t>
            </a:r>
            <a:r>
              <a:rPr lang="en-US" sz="1100" b="1" dirty="0">
                <a:latin typeface="Century Gothic" panose="020B0502020202020204" pitchFamily="34" charset="0"/>
              </a:rPr>
              <a:t>GAMP5 V-MODEL </a:t>
            </a:r>
            <a:r>
              <a:rPr lang="en-US" sz="1100" dirty="0">
                <a:latin typeface="Century Gothic" panose="020B0502020202020204" pitchFamily="34" charset="0"/>
              </a:rPr>
              <a:t>AND REACHING BEYOND CONVENTIONAL THROUGH </a:t>
            </a:r>
            <a:r>
              <a:rPr lang="en-US" sz="1100" b="1" dirty="0">
                <a:latin typeface="Century Gothic" panose="020B0502020202020204" pitchFamily="34" charset="0"/>
              </a:rPr>
              <a:t>AGILE METHODOLOGIES</a:t>
            </a:r>
            <a:endParaRPr kumimoji="0" lang="en-US" sz="1100" b="1" i="0" u="none" strike="noStrike" kern="1200" cap="none" spc="0" normalizeH="0" baseline="0" dirty="0">
              <a:ln>
                <a:noFill/>
              </a:ln>
              <a:effectLst/>
              <a:uLnTx/>
              <a:uFillTx/>
              <a:latin typeface="Century Gothic" panose="020B0502020202020204" pitchFamily="34" charset="0"/>
              <a:ea typeface="Verdana" panose="020B0604030504040204" pitchFamily="34" charset="0"/>
              <a:cs typeface="Verdana" panose="020B0604030504040204" pitchFamily="34" charset="0"/>
            </a:endParaRPr>
          </a:p>
        </p:txBody>
      </p:sp>
      <p:sp>
        <p:nvSpPr>
          <p:cNvPr id="71" name="Text Placeholder 9">
            <a:extLst>
              <a:ext uri="{FF2B5EF4-FFF2-40B4-BE49-F238E27FC236}">
                <a16:creationId xmlns:a16="http://schemas.microsoft.com/office/drawing/2014/main" xmlns="" id="{696619C8-ECF2-4387-A830-9DF63ABF3847}"/>
              </a:ext>
            </a:extLst>
          </p:cNvPr>
          <p:cNvSpPr txBox="1">
            <a:spLocks/>
          </p:cNvSpPr>
          <p:nvPr/>
        </p:nvSpPr>
        <p:spPr>
          <a:xfrm>
            <a:off x="6878741" y="2144742"/>
            <a:ext cx="5025855" cy="1338828"/>
          </a:xfrm>
          <a:prstGeom prst="rect">
            <a:avLst/>
          </a:prstGeom>
        </p:spPr>
        <p:txBody>
          <a:bodyPr wrap="square">
            <a:sp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341311" indent="-285750">
              <a:buFont typeface="Wingdings" panose="05000000000000000000" pitchFamily="2" charset="2"/>
              <a:buChar char="è"/>
            </a:pPr>
            <a:r>
              <a:rPr lang="en-US" sz="1200" b="0" dirty="0">
                <a:latin typeface="Century Gothic" panose="020B0502020202020204" pitchFamily="34" charset="0"/>
              </a:rPr>
              <a:t>Support for every stage of validation during implementation lifecycle</a:t>
            </a:r>
          </a:p>
          <a:p>
            <a:pPr marL="341311" indent="-285750">
              <a:buFont typeface="Wingdings" panose="05000000000000000000" pitchFamily="2" charset="2"/>
              <a:buChar char="è"/>
            </a:pPr>
            <a:r>
              <a:rPr lang="en-US" sz="1200" b="0" dirty="0">
                <a:latin typeface="Century Gothic" panose="020B0502020202020204" pitchFamily="34" charset="0"/>
              </a:rPr>
              <a:t>IBP (Industry Best Practice) Validation document templates </a:t>
            </a:r>
          </a:p>
          <a:p>
            <a:pPr marL="341311" indent="-285750">
              <a:buFont typeface="Wingdings" panose="05000000000000000000" pitchFamily="2" charset="2"/>
              <a:buChar char="è"/>
            </a:pPr>
            <a:r>
              <a:rPr lang="en-US" sz="1200" b="0" dirty="0">
                <a:latin typeface="Century Gothic" panose="020B0502020202020204" pitchFamily="34" charset="0"/>
              </a:rPr>
              <a:t>Support for users activity in URS / IQ / OQ / PQ</a:t>
            </a:r>
          </a:p>
          <a:p>
            <a:pPr marL="341311" indent="-285750">
              <a:buFont typeface="Wingdings" panose="05000000000000000000" pitchFamily="2" charset="2"/>
              <a:buChar char="è"/>
            </a:pPr>
            <a:r>
              <a:rPr lang="en-US" sz="1200" b="0" dirty="0">
                <a:latin typeface="Century Gothic" panose="020B0502020202020204" pitchFamily="34" charset="0"/>
              </a:rPr>
              <a:t>System maintenance</a:t>
            </a:r>
          </a:p>
        </p:txBody>
      </p:sp>
      <p:sp>
        <p:nvSpPr>
          <p:cNvPr id="75" name="Text Placeholder 9">
            <a:extLst>
              <a:ext uri="{FF2B5EF4-FFF2-40B4-BE49-F238E27FC236}">
                <a16:creationId xmlns:a16="http://schemas.microsoft.com/office/drawing/2014/main" xmlns="" id="{0C70E23B-552B-4066-A7B7-43F07599BC84}"/>
              </a:ext>
            </a:extLst>
          </p:cNvPr>
          <p:cNvSpPr txBox="1">
            <a:spLocks/>
          </p:cNvSpPr>
          <p:nvPr/>
        </p:nvSpPr>
        <p:spPr>
          <a:xfrm>
            <a:off x="7532516" y="2214550"/>
            <a:ext cx="3980873" cy="263215"/>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endParaRPr lang="en-US" sz="1400" b="0" dirty="0">
              <a:latin typeface="Century Gothic" panose="020B0502020202020204" pitchFamily="34" charset="0"/>
            </a:endParaRPr>
          </a:p>
        </p:txBody>
      </p:sp>
      <p:sp>
        <p:nvSpPr>
          <p:cNvPr id="77" name="Text Placeholder 9">
            <a:extLst>
              <a:ext uri="{FF2B5EF4-FFF2-40B4-BE49-F238E27FC236}">
                <a16:creationId xmlns:a16="http://schemas.microsoft.com/office/drawing/2014/main" xmlns="" id="{F9CA8E2B-0ED7-4130-B3E3-62F80F06C969}"/>
              </a:ext>
            </a:extLst>
          </p:cNvPr>
          <p:cNvSpPr txBox="1">
            <a:spLocks/>
          </p:cNvSpPr>
          <p:nvPr/>
        </p:nvSpPr>
        <p:spPr>
          <a:xfrm>
            <a:off x="7532516" y="2624074"/>
            <a:ext cx="4640653" cy="477252"/>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endParaRPr lang="en-US" sz="1400" b="0" dirty="0">
              <a:latin typeface="Century Gothic" panose="020B0502020202020204" pitchFamily="34" charset="0"/>
            </a:endParaRPr>
          </a:p>
        </p:txBody>
      </p:sp>
      <p:sp>
        <p:nvSpPr>
          <p:cNvPr id="78" name="Text Placeholder 9">
            <a:extLst>
              <a:ext uri="{FF2B5EF4-FFF2-40B4-BE49-F238E27FC236}">
                <a16:creationId xmlns:a16="http://schemas.microsoft.com/office/drawing/2014/main" xmlns="" id="{3B792112-B803-49C6-ABCF-6540AFD1D599}"/>
              </a:ext>
            </a:extLst>
          </p:cNvPr>
          <p:cNvSpPr txBox="1">
            <a:spLocks/>
          </p:cNvSpPr>
          <p:nvPr/>
        </p:nvSpPr>
        <p:spPr>
          <a:xfrm>
            <a:off x="6795292" y="3627931"/>
            <a:ext cx="2080209" cy="348370"/>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1200" dirty="0">
                <a:latin typeface="Century Gothic" panose="020B0502020202020204" pitchFamily="34" charset="0"/>
              </a:rPr>
              <a:t>BENEFITS:</a:t>
            </a:r>
          </a:p>
        </p:txBody>
      </p:sp>
      <p:sp>
        <p:nvSpPr>
          <p:cNvPr id="80" name="Text Placeholder 9">
            <a:extLst>
              <a:ext uri="{FF2B5EF4-FFF2-40B4-BE49-F238E27FC236}">
                <a16:creationId xmlns:a16="http://schemas.microsoft.com/office/drawing/2014/main" xmlns="" id="{512C5884-EA15-4306-8530-244740B7F8F7}"/>
              </a:ext>
            </a:extLst>
          </p:cNvPr>
          <p:cNvSpPr txBox="1">
            <a:spLocks/>
          </p:cNvSpPr>
          <p:nvPr/>
        </p:nvSpPr>
        <p:spPr>
          <a:xfrm>
            <a:off x="7560030" y="4989835"/>
            <a:ext cx="3463645" cy="263215"/>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endParaRPr lang="en-US" sz="1400" b="0" dirty="0">
              <a:latin typeface="Century Gothic" panose="020B0502020202020204" pitchFamily="34" charset="0"/>
            </a:endParaRPr>
          </a:p>
        </p:txBody>
      </p:sp>
      <p:sp>
        <p:nvSpPr>
          <p:cNvPr id="89" name="Text Placeholder 9">
            <a:extLst>
              <a:ext uri="{FF2B5EF4-FFF2-40B4-BE49-F238E27FC236}">
                <a16:creationId xmlns:a16="http://schemas.microsoft.com/office/drawing/2014/main" xmlns="" id="{21F4BD8C-9B4C-4465-81A7-16DC6740ED43}"/>
              </a:ext>
            </a:extLst>
          </p:cNvPr>
          <p:cNvSpPr txBox="1">
            <a:spLocks/>
          </p:cNvSpPr>
          <p:nvPr/>
        </p:nvSpPr>
        <p:spPr>
          <a:xfrm>
            <a:off x="6968929" y="4173768"/>
            <a:ext cx="5025855" cy="1492716"/>
          </a:xfrm>
          <a:prstGeom prst="rect">
            <a:avLst/>
          </a:prstGeom>
        </p:spPr>
        <p:txBody>
          <a:bodyPr wrap="square">
            <a:sp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341311" indent="-285750">
              <a:buFont typeface="Wingdings" panose="05000000000000000000" pitchFamily="2" charset="2"/>
              <a:buChar char="è"/>
            </a:pPr>
            <a:r>
              <a:rPr lang="en-US" sz="1200" b="0" dirty="0">
                <a:latin typeface="Century Gothic" panose="020B0502020202020204" pitchFamily="34" charset="0"/>
              </a:rPr>
              <a:t>Regulatory compliance</a:t>
            </a:r>
          </a:p>
          <a:p>
            <a:pPr marL="341311" indent="-285750">
              <a:buFont typeface="Wingdings" panose="05000000000000000000" pitchFamily="2" charset="2"/>
              <a:buChar char="è"/>
            </a:pPr>
            <a:r>
              <a:rPr lang="en-US" sz="1200" b="0" dirty="0">
                <a:latin typeface="Century Gothic" panose="020B0502020202020204" pitchFamily="34" charset="0"/>
              </a:rPr>
              <a:t>Safer production</a:t>
            </a:r>
          </a:p>
          <a:p>
            <a:pPr marL="341311" indent="-285750">
              <a:buFont typeface="Wingdings" panose="05000000000000000000" pitchFamily="2" charset="2"/>
              <a:buChar char="è"/>
            </a:pPr>
            <a:r>
              <a:rPr lang="en-US" sz="1200" b="0" dirty="0">
                <a:latin typeface="Century Gothic" panose="020B0502020202020204" pitchFamily="34" charset="0"/>
              </a:rPr>
              <a:t>Enhanced QM department activities</a:t>
            </a:r>
          </a:p>
          <a:p>
            <a:pPr marL="341311" indent="-285750">
              <a:buFont typeface="Wingdings" panose="05000000000000000000" pitchFamily="2" charset="2"/>
              <a:buChar char="è"/>
            </a:pPr>
            <a:r>
              <a:rPr lang="en-US" sz="1200" b="0" dirty="0">
                <a:latin typeface="Century Gothic" panose="020B0502020202020204" pitchFamily="34" charset="0"/>
              </a:rPr>
              <a:t>Increased efficiency of quality management system</a:t>
            </a:r>
          </a:p>
          <a:p>
            <a:pPr marL="341311" indent="-285750">
              <a:buFont typeface="Wingdings" panose="05000000000000000000" pitchFamily="2" charset="2"/>
              <a:buChar char="è"/>
            </a:pPr>
            <a:r>
              <a:rPr lang="en-US" sz="1200" b="0" dirty="0">
                <a:latin typeface="Century Gothic" panose="020B0502020202020204" pitchFamily="34" charset="0"/>
              </a:rPr>
              <a:t>Higher throughput, shorter go-to market cycles </a:t>
            </a:r>
          </a:p>
        </p:txBody>
      </p:sp>
      <p:sp>
        <p:nvSpPr>
          <p:cNvPr id="90" name="Text Placeholder 9">
            <a:extLst>
              <a:ext uri="{FF2B5EF4-FFF2-40B4-BE49-F238E27FC236}">
                <a16:creationId xmlns:a16="http://schemas.microsoft.com/office/drawing/2014/main" xmlns="" id="{A4739E52-40AC-442A-8DFE-82577759BF6B}"/>
              </a:ext>
            </a:extLst>
          </p:cNvPr>
          <p:cNvSpPr txBox="1">
            <a:spLocks/>
          </p:cNvSpPr>
          <p:nvPr/>
        </p:nvSpPr>
        <p:spPr>
          <a:xfrm>
            <a:off x="6728758" y="1605971"/>
            <a:ext cx="4115207" cy="348370"/>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1200" dirty="0">
                <a:latin typeface="Century Gothic" panose="020B0502020202020204" pitchFamily="34" charset="0"/>
              </a:rPr>
              <a:t>OUR SERVICES:</a:t>
            </a:r>
          </a:p>
        </p:txBody>
      </p:sp>
      <p:grpSp>
        <p:nvGrpSpPr>
          <p:cNvPr id="62" name="Group 61">
            <a:extLst>
              <a:ext uri="{FF2B5EF4-FFF2-40B4-BE49-F238E27FC236}">
                <a16:creationId xmlns:a16="http://schemas.microsoft.com/office/drawing/2014/main" xmlns="" id="{2D3873C6-4B22-4DFC-B092-A088543C41E0}"/>
              </a:ext>
            </a:extLst>
          </p:cNvPr>
          <p:cNvGrpSpPr/>
          <p:nvPr/>
        </p:nvGrpSpPr>
        <p:grpSpPr>
          <a:xfrm>
            <a:off x="288158" y="1962479"/>
            <a:ext cx="6171312" cy="4402648"/>
            <a:chOff x="226200" y="1788468"/>
            <a:chExt cx="6651224" cy="4402648"/>
          </a:xfrm>
        </p:grpSpPr>
        <p:sp>
          <p:nvSpPr>
            <p:cNvPr id="64" name="Textfeld 305">
              <a:extLst>
                <a:ext uri="{FF2B5EF4-FFF2-40B4-BE49-F238E27FC236}">
                  <a16:creationId xmlns:a16="http://schemas.microsoft.com/office/drawing/2014/main" xmlns="" id="{62649E22-7C39-47A4-B781-0C91928D4B55}"/>
                </a:ext>
              </a:extLst>
            </p:cNvPr>
            <p:cNvSpPr txBox="1">
              <a:spLocks/>
            </p:cNvSpPr>
            <p:nvPr/>
          </p:nvSpPr>
          <p:spPr bwMode="auto">
            <a:xfrm>
              <a:off x="226200" y="2387439"/>
              <a:ext cx="1822106"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000">
                  <a:solidFill>
                    <a:schemeClr val="bg1"/>
                  </a:solidFill>
                  <a:latin typeface="Graphik" panose="020B0503030202060203" pitchFamily="34" charset="0"/>
                </a:defRPr>
              </a:lvl1pPr>
            </a:lstStyle>
            <a:p>
              <a:r>
                <a:rPr lang="en-US" b="1" dirty="0">
                  <a:solidFill>
                    <a:schemeClr val="tx1"/>
                  </a:solidFill>
                  <a:latin typeface="Century Gothic" panose="020B0502020202020204" pitchFamily="34" charset="0"/>
                  <a:sym typeface="Graphik" panose="020B0503030202060203" pitchFamily="34" charset="0"/>
                </a:rPr>
                <a:t>Validation Master Plan (VMP)</a:t>
              </a:r>
            </a:p>
          </p:txBody>
        </p:sp>
        <p:sp>
          <p:nvSpPr>
            <p:cNvPr id="66" name="Textfeld 305">
              <a:extLst>
                <a:ext uri="{FF2B5EF4-FFF2-40B4-BE49-F238E27FC236}">
                  <a16:creationId xmlns:a16="http://schemas.microsoft.com/office/drawing/2014/main" xmlns="" id="{026DA4EB-096C-47D6-A9CD-5C154F5A54C1}"/>
                </a:ext>
              </a:extLst>
            </p:cNvPr>
            <p:cNvSpPr txBox="1">
              <a:spLocks/>
            </p:cNvSpPr>
            <p:nvPr/>
          </p:nvSpPr>
          <p:spPr bwMode="auto">
            <a:xfrm>
              <a:off x="560830" y="2805786"/>
              <a:ext cx="1822106"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dirty="0">
                  <a:latin typeface="Century Gothic" panose="020B0502020202020204" pitchFamily="34" charset="0"/>
                  <a:sym typeface="Graphik" panose="020B0503030202060203" pitchFamily="34" charset="0"/>
                </a:rPr>
                <a:t>User Requirement Specification (URS)</a:t>
              </a:r>
            </a:p>
          </p:txBody>
        </p:sp>
        <p:sp>
          <p:nvSpPr>
            <p:cNvPr id="67" name="Textfeld 305">
              <a:extLst>
                <a:ext uri="{FF2B5EF4-FFF2-40B4-BE49-F238E27FC236}">
                  <a16:creationId xmlns:a16="http://schemas.microsoft.com/office/drawing/2014/main" xmlns="" id="{0AC2110D-BFB1-42CC-9940-18653D7F0FD4}"/>
                </a:ext>
              </a:extLst>
            </p:cNvPr>
            <p:cNvSpPr txBox="1">
              <a:spLocks/>
            </p:cNvSpPr>
            <p:nvPr/>
          </p:nvSpPr>
          <p:spPr bwMode="auto">
            <a:xfrm>
              <a:off x="881769" y="3203656"/>
              <a:ext cx="1822106" cy="434814"/>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dirty="0">
                  <a:latin typeface="Century Gothic" panose="020B0502020202020204" pitchFamily="34" charset="0"/>
                  <a:sym typeface="Graphik" panose="020B0503030202060203" pitchFamily="34" charset="0"/>
                </a:rPr>
                <a:t>Functional Requirements  Specification (FRS)</a:t>
              </a:r>
            </a:p>
          </p:txBody>
        </p:sp>
        <p:sp>
          <p:nvSpPr>
            <p:cNvPr id="68" name="Textfeld 305">
              <a:extLst>
                <a:ext uri="{FF2B5EF4-FFF2-40B4-BE49-F238E27FC236}">
                  <a16:creationId xmlns:a16="http://schemas.microsoft.com/office/drawing/2014/main" xmlns="" id="{FB9BFC95-AD26-4CED-8C9E-2FB36A86B6BF}"/>
                </a:ext>
              </a:extLst>
            </p:cNvPr>
            <p:cNvSpPr txBox="1">
              <a:spLocks/>
            </p:cNvSpPr>
            <p:nvPr/>
          </p:nvSpPr>
          <p:spPr bwMode="auto">
            <a:xfrm>
              <a:off x="1230087" y="3718681"/>
              <a:ext cx="1822106"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a:latin typeface="Century Gothic" panose="020B0502020202020204" pitchFamily="34" charset="0"/>
                </a:rPr>
                <a:t>Functional Risk Analysis</a:t>
              </a:r>
              <a:endParaRPr lang="en-US" sz="1000" b="1">
                <a:latin typeface="Century Gothic" panose="020B0502020202020204" pitchFamily="34" charset="0"/>
                <a:sym typeface="Graphik" panose="020B0503030202060203" pitchFamily="34" charset="0"/>
              </a:endParaRPr>
            </a:p>
          </p:txBody>
        </p:sp>
        <p:sp>
          <p:nvSpPr>
            <p:cNvPr id="69" name="Textfeld 305">
              <a:extLst>
                <a:ext uri="{FF2B5EF4-FFF2-40B4-BE49-F238E27FC236}">
                  <a16:creationId xmlns:a16="http://schemas.microsoft.com/office/drawing/2014/main" xmlns="" id="{C8E5A024-15D2-468C-B707-1006BF641615}"/>
                </a:ext>
              </a:extLst>
            </p:cNvPr>
            <p:cNvSpPr txBox="1">
              <a:spLocks/>
            </p:cNvSpPr>
            <p:nvPr/>
          </p:nvSpPr>
          <p:spPr bwMode="auto">
            <a:xfrm>
              <a:off x="1564716" y="4162427"/>
              <a:ext cx="1822106"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a:latin typeface="Century Gothic" panose="020B0502020202020204" pitchFamily="34" charset="0"/>
                </a:rPr>
                <a:t>Configuration Specification</a:t>
              </a:r>
              <a:endParaRPr lang="en-US" sz="1000" b="1">
                <a:latin typeface="Century Gothic" panose="020B0502020202020204" pitchFamily="34" charset="0"/>
                <a:sym typeface="Graphik" panose="020B0503030202060203" pitchFamily="34" charset="0"/>
              </a:endParaRPr>
            </a:p>
          </p:txBody>
        </p:sp>
        <p:sp>
          <p:nvSpPr>
            <p:cNvPr id="70" name="Textfeld 305">
              <a:extLst>
                <a:ext uri="{FF2B5EF4-FFF2-40B4-BE49-F238E27FC236}">
                  <a16:creationId xmlns:a16="http://schemas.microsoft.com/office/drawing/2014/main" xmlns="" id="{2E34B519-31F5-4A8B-A47D-8095E571FC80}"/>
                </a:ext>
              </a:extLst>
            </p:cNvPr>
            <p:cNvSpPr txBox="1">
              <a:spLocks/>
            </p:cNvSpPr>
            <p:nvPr/>
          </p:nvSpPr>
          <p:spPr bwMode="auto">
            <a:xfrm>
              <a:off x="5104467" y="2387439"/>
              <a:ext cx="1680537"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a:defRPr sz="1000">
                  <a:solidFill>
                    <a:schemeClr val="bg1"/>
                  </a:solidFill>
                </a:defRPr>
              </a:lvl1pPr>
            </a:lstStyle>
            <a:p>
              <a:pPr lvl="0" algn="ctr">
                <a:defRPr/>
              </a:pPr>
              <a:r>
                <a:rPr lang="en-US" b="1" dirty="0">
                  <a:solidFill>
                    <a:schemeClr val="tx1"/>
                  </a:solidFill>
                  <a:latin typeface="Century Gothic" panose="020B0502020202020204" pitchFamily="34" charset="0"/>
                </a:rPr>
                <a:t>Validation report</a:t>
              </a:r>
              <a:endParaRPr lang="en-US" b="1" dirty="0">
                <a:solidFill>
                  <a:schemeClr val="tx1"/>
                </a:solidFill>
                <a:latin typeface="Century Gothic" panose="020B0502020202020204" pitchFamily="34" charset="0"/>
                <a:sym typeface="Graphik" panose="020B0503030202060203" pitchFamily="34" charset="0"/>
              </a:endParaRPr>
            </a:p>
          </p:txBody>
        </p:sp>
        <p:sp>
          <p:nvSpPr>
            <p:cNvPr id="79" name="Textfeld 305">
              <a:extLst>
                <a:ext uri="{FF2B5EF4-FFF2-40B4-BE49-F238E27FC236}">
                  <a16:creationId xmlns:a16="http://schemas.microsoft.com/office/drawing/2014/main" xmlns="" id="{4ACCF639-A9C2-4C01-9834-D95987E2D607}"/>
                </a:ext>
              </a:extLst>
            </p:cNvPr>
            <p:cNvSpPr txBox="1">
              <a:spLocks/>
            </p:cNvSpPr>
            <p:nvPr/>
          </p:nvSpPr>
          <p:spPr bwMode="auto">
            <a:xfrm>
              <a:off x="4769836" y="2840191"/>
              <a:ext cx="1680537"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dirty="0">
                  <a:latin typeface="Century Gothic" panose="020B0502020202020204" pitchFamily="34" charset="0"/>
                </a:rPr>
                <a:t>Approved Traceability Matrix</a:t>
              </a:r>
              <a:endParaRPr lang="en-US" sz="1000" b="1" dirty="0">
                <a:latin typeface="Century Gothic" panose="020B0502020202020204" pitchFamily="34" charset="0"/>
                <a:sym typeface="Graphik" panose="020B0503030202060203" pitchFamily="34" charset="0"/>
              </a:endParaRPr>
            </a:p>
          </p:txBody>
        </p:sp>
        <p:sp>
          <p:nvSpPr>
            <p:cNvPr id="81" name="Textfeld 305">
              <a:extLst>
                <a:ext uri="{FF2B5EF4-FFF2-40B4-BE49-F238E27FC236}">
                  <a16:creationId xmlns:a16="http://schemas.microsoft.com/office/drawing/2014/main" xmlns="" id="{D7A6E49C-F9F0-42D2-A106-F5DBD83F22FB}"/>
                </a:ext>
              </a:extLst>
            </p:cNvPr>
            <p:cNvSpPr txBox="1">
              <a:spLocks/>
            </p:cNvSpPr>
            <p:nvPr/>
          </p:nvSpPr>
          <p:spPr bwMode="auto">
            <a:xfrm>
              <a:off x="4435209" y="3272124"/>
              <a:ext cx="1680537"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a:latin typeface="Century Gothic" panose="020B0502020202020204" pitchFamily="34" charset="0"/>
                </a:rPr>
                <a:t>Performance Test Protocol(PQ)</a:t>
              </a:r>
            </a:p>
          </p:txBody>
        </p:sp>
        <p:sp>
          <p:nvSpPr>
            <p:cNvPr id="82" name="Textfeld 305">
              <a:extLst>
                <a:ext uri="{FF2B5EF4-FFF2-40B4-BE49-F238E27FC236}">
                  <a16:creationId xmlns:a16="http://schemas.microsoft.com/office/drawing/2014/main" xmlns="" id="{4047E048-D811-4768-9522-E0626AEA0167}"/>
                </a:ext>
              </a:extLst>
            </p:cNvPr>
            <p:cNvSpPr txBox="1">
              <a:spLocks/>
            </p:cNvSpPr>
            <p:nvPr/>
          </p:nvSpPr>
          <p:spPr bwMode="auto">
            <a:xfrm>
              <a:off x="4100577" y="3718681"/>
              <a:ext cx="1680537"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a:latin typeface="Century Gothic" panose="020B0502020202020204" pitchFamily="34" charset="0"/>
                </a:rPr>
                <a:t>Functional Test Protocol (OQ)</a:t>
              </a:r>
            </a:p>
          </p:txBody>
        </p:sp>
        <p:sp>
          <p:nvSpPr>
            <p:cNvPr id="85" name="Textfeld 305">
              <a:extLst>
                <a:ext uri="{FF2B5EF4-FFF2-40B4-BE49-F238E27FC236}">
                  <a16:creationId xmlns:a16="http://schemas.microsoft.com/office/drawing/2014/main" xmlns="" id="{313774D5-4C3C-4856-B9B2-33425EC4CD15}"/>
                </a:ext>
              </a:extLst>
            </p:cNvPr>
            <p:cNvSpPr txBox="1">
              <a:spLocks/>
            </p:cNvSpPr>
            <p:nvPr/>
          </p:nvSpPr>
          <p:spPr bwMode="auto">
            <a:xfrm>
              <a:off x="3765951" y="4162072"/>
              <a:ext cx="1680537"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a:latin typeface="Century Gothic" panose="020B0502020202020204" pitchFamily="34" charset="0"/>
                </a:rPr>
                <a:t>Configuration Test Protocol(IQ)</a:t>
              </a:r>
            </a:p>
          </p:txBody>
        </p:sp>
        <p:cxnSp>
          <p:nvCxnSpPr>
            <p:cNvPr id="86" name="Straight Connector 85">
              <a:extLst>
                <a:ext uri="{FF2B5EF4-FFF2-40B4-BE49-F238E27FC236}">
                  <a16:creationId xmlns:a16="http://schemas.microsoft.com/office/drawing/2014/main" xmlns="" id="{AFA0345C-21C8-4680-971B-D72BD3C0DE56}"/>
                </a:ext>
              </a:extLst>
            </p:cNvPr>
            <p:cNvCxnSpPr>
              <a:cxnSpLocks/>
            </p:cNvCxnSpPr>
            <p:nvPr/>
          </p:nvCxnSpPr>
          <p:spPr>
            <a:xfrm>
              <a:off x="695021" y="1982737"/>
              <a:ext cx="1766077" cy="2710842"/>
            </a:xfrm>
            <a:prstGeom prst="line">
              <a:avLst/>
            </a:prstGeom>
            <a:ln w="254000">
              <a:solidFill>
                <a:srgbClr val="7030A0">
                  <a:alpha val="32000"/>
                </a:srgb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9504C95-CB45-4A75-9F89-75A531782A82}"/>
                </a:ext>
              </a:extLst>
            </p:cNvPr>
            <p:cNvCxnSpPr>
              <a:cxnSpLocks/>
            </p:cNvCxnSpPr>
            <p:nvPr/>
          </p:nvCxnSpPr>
          <p:spPr>
            <a:xfrm flipH="1">
              <a:off x="4608681" y="1927492"/>
              <a:ext cx="1865707" cy="2727987"/>
            </a:xfrm>
            <a:prstGeom prst="line">
              <a:avLst/>
            </a:prstGeom>
            <a:ln w="254000">
              <a:solidFill>
                <a:srgbClr val="7030A0">
                  <a:alpha val="32000"/>
                </a:srgbClr>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2" name="Arrow: Curved Right 91">
              <a:extLst>
                <a:ext uri="{FF2B5EF4-FFF2-40B4-BE49-F238E27FC236}">
                  <a16:creationId xmlns:a16="http://schemas.microsoft.com/office/drawing/2014/main" xmlns="" id="{6DABBDB4-F621-45D1-9D8D-BEE1E04DB95C}"/>
                </a:ext>
              </a:extLst>
            </p:cNvPr>
            <p:cNvSpPr/>
            <p:nvPr/>
          </p:nvSpPr>
          <p:spPr>
            <a:xfrm rot="19724290">
              <a:off x="287594" y="2760377"/>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93" name="Arrow: Curved Right 92">
              <a:extLst>
                <a:ext uri="{FF2B5EF4-FFF2-40B4-BE49-F238E27FC236}">
                  <a16:creationId xmlns:a16="http://schemas.microsoft.com/office/drawing/2014/main" xmlns="" id="{DD31604F-CCDB-491E-8EA7-C84F1D21E318}"/>
                </a:ext>
              </a:extLst>
            </p:cNvPr>
            <p:cNvSpPr/>
            <p:nvPr/>
          </p:nvSpPr>
          <p:spPr>
            <a:xfrm rot="19724290">
              <a:off x="611976" y="3213129"/>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94" name="Arrow: Curved Right 93">
              <a:extLst>
                <a:ext uri="{FF2B5EF4-FFF2-40B4-BE49-F238E27FC236}">
                  <a16:creationId xmlns:a16="http://schemas.microsoft.com/office/drawing/2014/main" xmlns="" id="{C84CB221-89FE-4825-99CA-EDADE8B42AED}"/>
                </a:ext>
              </a:extLst>
            </p:cNvPr>
            <p:cNvSpPr/>
            <p:nvPr/>
          </p:nvSpPr>
          <p:spPr>
            <a:xfrm rot="19724290">
              <a:off x="942516" y="3637048"/>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95" name="Arrow: Curved Right 94">
              <a:extLst>
                <a:ext uri="{FF2B5EF4-FFF2-40B4-BE49-F238E27FC236}">
                  <a16:creationId xmlns:a16="http://schemas.microsoft.com/office/drawing/2014/main" xmlns="" id="{19BABCCC-6D53-40C9-A89D-2FF466140332}"/>
                </a:ext>
              </a:extLst>
            </p:cNvPr>
            <p:cNvSpPr/>
            <p:nvPr/>
          </p:nvSpPr>
          <p:spPr>
            <a:xfrm rot="19724290">
              <a:off x="1285344" y="4102285"/>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96" name="Arrow: Curved Right 95">
              <a:extLst>
                <a:ext uri="{FF2B5EF4-FFF2-40B4-BE49-F238E27FC236}">
                  <a16:creationId xmlns:a16="http://schemas.microsoft.com/office/drawing/2014/main" xmlns="" id="{F68A8665-6B7F-46D6-92C9-E98252F64AE2}"/>
                </a:ext>
              </a:extLst>
            </p:cNvPr>
            <p:cNvSpPr/>
            <p:nvPr/>
          </p:nvSpPr>
          <p:spPr>
            <a:xfrm rot="13100402">
              <a:off x="5542014" y="4087823"/>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97" name="Arrow: Curved Right 96">
              <a:extLst>
                <a:ext uri="{FF2B5EF4-FFF2-40B4-BE49-F238E27FC236}">
                  <a16:creationId xmlns:a16="http://schemas.microsoft.com/office/drawing/2014/main" xmlns="" id="{5557CDC6-40CB-4A2A-9B03-139ABC2C58A7}"/>
                </a:ext>
              </a:extLst>
            </p:cNvPr>
            <p:cNvSpPr/>
            <p:nvPr/>
          </p:nvSpPr>
          <p:spPr>
            <a:xfrm rot="13100402">
              <a:off x="5906886" y="3629017"/>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98" name="Arrow: Curved Right 97">
              <a:extLst>
                <a:ext uri="{FF2B5EF4-FFF2-40B4-BE49-F238E27FC236}">
                  <a16:creationId xmlns:a16="http://schemas.microsoft.com/office/drawing/2014/main" xmlns="" id="{0DFCA2AC-DE24-4A62-BED3-7FB675875A2A}"/>
                </a:ext>
              </a:extLst>
            </p:cNvPr>
            <p:cNvSpPr/>
            <p:nvPr/>
          </p:nvSpPr>
          <p:spPr>
            <a:xfrm rot="13100402">
              <a:off x="6263637" y="3167714"/>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99" name="Arrow: Right 98">
              <a:extLst>
                <a:ext uri="{FF2B5EF4-FFF2-40B4-BE49-F238E27FC236}">
                  <a16:creationId xmlns:a16="http://schemas.microsoft.com/office/drawing/2014/main" xmlns="" id="{89B1F006-0672-4DF5-BA6A-C844F136CE5C}"/>
                </a:ext>
              </a:extLst>
            </p:cNvPr>
            <p:cNvSpPr/>
            <p:nvPr/>
          </p:nvSpPr>
          <p:spPr>
            <a:xfrm>
              <a:off x="2800267" y="5751351"/>
              <a:ext cx="1566321" cy="155766"/>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100" name="Arrow: Right 99">
              <a:extLst>
                <a:ext uri="{FF2B5EF4-FFF2-40B4-BE49-F238E27FC236}">
                  <a16:creationId xmlns:a16="http://schemas.microsoft.com/office/drawing/2014/main" xmlns="" id="{6E5F41EF-E328-48FE-BBF4-1358C3164321}"/>
                </a:ext>
              </a:extLst>
            </p:cNvPr>
            <p:cNvSpPr/>
            <p:nvPr/>
          </p:nvSpPr>
          <p:spPr>
            <a:xfrm rot="2954695">
              <a:off x="273925" y="3738027"/>
              <a:ext cx="806221" cy="12233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101" name="Text Placeholder 9">
              <a:extLst>
                <a:ext uri="{FF2B5EF4-FFF2-40B4-BE49-F238E27FC236}">
                  <a16:creationId xmlns:a16="http://schemas.microsoft.com/office/drawing/2014/main" xmlns="" id="{E7ECB2DD-F449-49B0-BFEF-0184A9CA5AE7}"/>
                </a:ext>
              </a:extLst>
            </p:cNvPr>
            <p:cNvSpPr txBox="1">
              <a:spLocks/>
            </p:cNvSpPr>
            <p:nvPr/>
          </p:nvSpPr>
          <p:spPr>
            <a:xfrm rot="2933676">
              <a:off x="151662" y="3758360"/>
              <a:ext cx="887495" cy="122332"/>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1000">
                  <a:latin typeface="Century Gothic" panose="020B0502020202020204" pitchFamily="34" charset="0"/>
                  <a:cs typeface="Arial" panose="020B0604020202020204" pitchFamily="34" charset="0"/>
                </a:rPr>
                <a:t>Definition</a:t>
              </a:r>
            </a:p>
          </p:txBody>
        </p:sp>
        <p:sp>
          <p:nvSpPr>
            <p:cNvPr id="102" name="Arrow: Right 101">
              <a:extLst>
                <a:ext uri="{FF2B5EF4-FFF2-40B4-BE49-F238E27FC236}">
                  <a16:creationId xmlns:a16="http://schemas.microsoft.com/office/drawing/2014/main" xmlns="" id="{861937D1-78DA-40E0-ACFB-D68E39C3C7C8}"/>
                </a:ext>
              </a:extLst>
            </p:cNvPr>
            <p:cNvSpPr/>
            <p:nvPr/>
          </p:nvSpPr>
          <p:spPr>
            <a:xfrm rot="18571372">
              <a:off x="5945945" y="3770924"/>
              <a:ext cx="806221" cy="12233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103" name="Text Placeholder 9">
              <a:extLst>
                <a:ext uri="{FF2B5EF4-FFF2-40B4-BE49-F238E27FC236}">
                  <a16:creationId xmlns:a16="http://schemas.microsoft.com/office/drawing/2014/main" xmlns="" id="{B9005AE7-B436-48B5-B371-F42E98630E81}"/>
                </a:ext>
              </a:extLst>
            </p:cNvPr>
            <p:cNvSpPr txBox="1">
              <a:spLocks/>
            </p:cNvSpPr>
            <p:nvPr/>
          </p:nvSpPr>
          <p:spPr>
            <a:xfrm rot="18550353">
              <a:off x="5982329" y="3746904"/>
              <a:ext cx="994960" cy="161028"/>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r>
                <a:rPr lang="en-US" sz="1000" dirty="0">
                  <a:latin typeface="Century Gothic" panose="020B0502020202020204" pitchFamily="34" charset="0"/>
                  <a:cs typeface="Arial" panose="020B0604020202020204" pitchFamily="34" charset="0"/>
                </a:rPr>
                <a:t>    Test, Integration</a:t>
              </a:r>
            </a:p>
            <a:p>
              <a:endParaRPr lang="en-US" sz="1000" dirty="0">
                <a:latin typeface="Century Gothic" panose="020B0502020202020204" pitchFamily="34" charset="0"/>
                <a:cs typeface="Arial" panose="020B0604020202020204" pitchFamily="34" charset="0"/>
              </a:endParaRPr>
            </a:p>
          </p:txBody>
        </p:sp>
        <p:sp>
          <p:nvSpPr>
            <p:cNvPr id="104" name="Arrow: Curved Down 103">
              <a:extLst>
                <a:ext uri="{FF2B5EF4-FFF2-40B4-BE49-F238E27FC236}">
                  <a16:creationId xmlns:a16="http://schemas.microsoft.com/office/drawing/2014/main" xmlns="" id="{BAF94C1D-8664-4D75-AADB-BD96376EF045}"/>
                </a:ext>
              </a:extLst>
            </p:cNvPr>
            <p:cNvSpPr/>
            <p:nvPr/>
          </p:nvSpPr>
          <p:spPr>
            <a:xfrm rot="10800000" flipV="1">
              <a:off x="1169804" y="1788468"/>
              <a:ext cx="4779151" cy="489456"/>
            </a:xfrm>
            <a:prstGeom prst="curved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98856" lon="21573786" rev="21298858"/>
                </a:camera>
                <a:lightRig rig="threePt" dir="t"/>
              </a:scene3d>
            </a:bodyPr>
            <a:lstStyle/>
            <a:p>
              <a:pPr algn="ctr"/>
              <a:endParaRPr lang="en-US" sz="1000" b="1">
                <a:solidFill>
                  <a:schemeClr val="tx1"/>
                </a:solidFill>
                <a:latin typeface="Century Gothic" panose="020B0502020202020204" pitchFamily="34" charset="0"/>
              </a:endParaRPr>
            </a:p>
          </p:txBody>
        </p:sp>
        <p:sp>
          <p:nvSpPr>
            <p:cNvPr id="105" name="Arrow: Curved Right 104">
              <a:extLst>
                <a:ext uri="{FF2B5EF4-FFF2-40B4-BE49-F238E27FC236}">
                  <a16:creationId xmlns:a16="http://schemas.microsoft.com/office/drawing/2014/main" xmlns="" id="{BC2B3927-427C-4A68-AF96-488F32FC98F1}"/>
                </a:ext>
              </a:extLst>
            </p:cNvPr>
            <p:cNvSpPr/>
            <p:nvPr/>
          </p:nvSpPr>
          <p:spPr>
            <a:xfrm rot="13100402">
              <a:off x="6670093" y="2664128"/>
              <a:ext cx="207331" cy="503280"/>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latin typeface="Century Gothic" panose="020B0502020202020204" pitchFamily="34" charset="0"/>
              </a:endParaRPr>
            </a:p>
          </p:txBody>
        </p:sp>
        <p:sp>
          <p:nvSpPr>
            <p:cNvPr id="106" name="Text Placeholder 9">
              <a:extLst>
                <a:ext uri="{FF2B5EF4-FFF2-40B4-BE49-F238E27FC236}">
                  <a16:creationId xmlns:a16="http://schemas.microsoft.com/office/drawing/2014/main" xmlns="" id="{7E6F3C02-5D44-4E02-BD7A-61268528215C}"/>
                </a:ext>
              </a:extLst>
            </p:cNvPr>
            <p:cNvSpPr txBox="1">
              <a:spLocks/>
            </p:cNvSpPr>
            <p:nvPr/>
          </p:nvSpPr>
          <p:spPr>
            <a:xfrm>
              <a:off x="2588476" y="5938379"/>
              <a:ext cx="1943829" cy="252737"/>
            </a:xfrm>
            <a:prstGeom prst="rect">
              <a:avLst/>
            </a:prstGeom>
          </p:spPr>
          <p:txBody>
            <a:bodyPr>
              <a:noAutofit/>
            </a:bodyPr>
            <a:lst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1000" dirty="0">
                  <a:solidFill>
                    <a:srgbClr val="7030A0"/>
                  </a:solidFill>
                  <a:latin typeface="Century Gothic" panose="020B0502020202020204" pitchFamily="34" charset="0"/>
                  <a:cs typeface="Arial" panose="020B0604020202020204" pitchFamily="34" charset="0"/>
                </a:rPr>
                <a:t>AGILE</a:t>
              </a:r>
              <a:r>
                <a:rPr lang="en-US" sz="1000" dirty="0">
                  <a:latin typeface="Century Gothic" panose="020B0502020202020204" pitchFamily="34" charset="0"/>
                  <a:cs typeface="Arial" panose="020B0604020202020204" pitchFamily="34" charset="0"/>
                </a:rPr>
                <a:t> IMPLEMENTATION</a:t>
              </a:r>
            </a:p>
            <a:p>
              <a:pPr>
                <a:lnSpc>
                  <a:spcPct val="100000"/>
                </a:lnSpc>
              </a:pPr>
              <a:endParaRPr lang="en-US" sz="1000" dirty="0">
                <a:latin typeface="Century Gothic" panose="020B0502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xmlns="" id="{D869B7F4-5A3C-40FE-BC40-BBCC42DC4513}"/>
                </a:ext>
              </a:extLst>
            </p:cNvPr>
            <p:cNvGrpSpPr/>
            <p:nvPr/>
          </p:nvGrpSpPr>
          <p:grpSpPr>
            <a:xfrm>
              <a:off x="2399231" y="4524365"/>
              <a:ext cx="2301884" cy="1210740"/>
              <a:chOff x="8620834" y="2140003"/>
              <a:chExt cx="2301884" cy="1210740"/>
            </a:xfrm>
          </p:grpSpPr>
          <p:sp>
            <p:nvSpPr>
              <p:cNvPr id="110" name="Rectangle: Rounded Corners 109">
                <a:extLst>
                  <a:ext uri="{FF2B5EF4-FFF2-40B4-BE49-F238E27FC236}">
                    <a16:creationId xmlns:a16="http://schemas.microsoft.com/office/drawing/2014/main" xmlns="" id="{642246A3-0A4C-4932-BD1B-1E1C0618F500}"/>
                  </a:ext>
                </a:extLst>
              </p:cNvPr>
              <p:cNvSpPr/>
              <p:nvPr/>
            </p:nvSpPr>
            <p:spPr>
              <a:xfrm>
                <a:off x="8620834" y="2210329"/>
                <a:ext cx="2301884" cy="1140414"/>
              </a:xfrm>
              <a:prstGeom prst="roundRect">
                <a:avLst/>
              </a:prstGeom>
              <a:solidFill>
                <a:srgbClr val="A9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entury Gothic" panose="020B0502020202020204" pitchFamily="34" charset="0"/>
                </a:endParaRPr>
              </a:p>
            </p:txBody>
          </p:sp>
          <p:sp>
            <p:nvSpPr>
              <p:cNvPr id="111" name="Textfeld 305">
                <a:extLst>
                  <a:ext uri="{FF2B5EF4-FFF2-40B4-BE49-F238E27FC236}">
                    <a16:creationId xmlns:a16="http://schemas.microsoft.com/office/drawing/2014/main" xmlns="" id="{AC91FCAC-3D1F-4FB7-A937-88BFC46FE261}"/>
                  </a:ext>
                </a:extLst>
              </p:cNvPr>
              <p:cNvSpPr txBox="1">
                <a:spLocks/>
              </p:cNvSpPr>
              <p:nvPr/>
            </p:nvSpPr>
            <p:spPr bwMode="auto">
              <a:xfrm>
                <a:off x="8778449" y="2371383"/>
                <a:ext cx="947866" cy="338135"/>
              </a:xfrm>
              <a:prstGeom prst="roundRect">
                <a:avLst>
                  <a:gd name="adj" fmla="val 33057"/>
                </a:avLst>
              </a:prstGeom>
              <a:solidFill>
                <a:schemeClr val="bg1"/>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dirty="0">
                    <a:latin typeface="Century Gothic" panose="020B0502020202020204" pitchFamily="34" charset="0"/>
                  </a:rPr>
                  <a:t>Code</a:t>
                </a:r>
                <a:endParaRPr lang="en-US" sz="1000" b="1" dirty="0">
                  <a:latin typeface="Century Gothic" panose="020B0502020202020204" pitchFamily="34" charset="0"/>
                  <a:sym typeface="Graphik" panose="020B0503030202060203" pitchFamily="34" charset="0"/>
                </a:endParaRPr>
              </a:p>
            </p:txBody>
          </p:sp>
          <p:sp>
            <p:nvSpPr>
              <p:cNvPr id="112" name="Textfeld 305">
                <a:extLst>
                  <a:ext uri="{FF2B5EF4-FFF2-40B4-BE49-F238E27FC236}">
                    <a16:creationId xmlns:a16="http://schemas.microsoft.com/office/drawing/2014/main" xmlns="" id="{D3617710-FD9F-43F5-A9CC-16EC43C85CE2}"/>
                  </a:ext>
                </a:extLst>
              </p:cNvPr>
              <p:cNvSpPr txBox="1">
                <a:spLocks/>
              </p:cNvSpPr>
              <p:nvPr/>
            </p:nvSpPr>
            <p:spPr bwMode="auto">
              <a:xfrm>
                <a:off x="9810601" y="2373156"/>
                <a:ext cx="943307" cy="338135"/>
              </a:xfrm>
              <a:prstGeom prst="roundRect">
                <a:avLst>
                  <a:gd name="adj" fmla="val 33057"/>
                </a:avLst>
              </a:prstGeom>
              <a:solidFill>
                <a:schemeClr val="bg1"/>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dirty="0">
                    <a:latin typeface="Century Gothic" panose="020B0502020202020204" pitchFamily="34" charset="0"/>
                  </a:rPr>
                  <a:t>Unit Test</a:t>
                </a:r>
              </a:p>
            </p:txBody>
          </p:sp>
          <p:sp>
            <p:nvSpPr>
              <p:cNvPr id="113" name="Textfeld 305">
                <a:extLst>
                  <a:ext uri="{FF2B5EF4-FFF2-40B4-BE49-F238E27FC236}">
                    <a16:creationId xmlns:a16="http://schemas.microsoft.com/office/drawing/2014/main" xmlns="" id="{A892353B-5187-4828-A5A7-B14075A211BD}"/>
                  </a:ext>
                </a:extLst>
              </p:cNvPr>
              <p:cNvSpPr txBox="1">
                <a:spLocks/>
              </p:cNvSpPr>
              <p:nvPr/>
            </p:nvSpPr>
            <p:spPr bwMode="auto">
              <a:xfrm>
                <a:off x="9323749" y="2926788"/>
                <a:ext cx="1042652" cy="338135"/>
              </a:xfrm>
              <a:prstGeom prst="roundRect">
                <a:avLst>
                  <a:gd name="adj" fmla="val 33057"/>
                </a:avLst>
              </a:prstGeom>
              <a:solidFill>
                <a:schemeClr val="bg1"/>
              </a:solidFill>
              <a:ln w="9525">
                <a:noFill/>
                <a:prstDash val="solid"/>
              </a:ln>
            </p:spPr>
            <p:txBody>
              <a:bodyPr vert="horz" wrap="square" lIns="36000" tIns="0" rIns="0" bIns="0" rtlCol="0" anchor="ctr" anchorCtr="0">
                <a:noAutofit/>
              </a:bodyPr>
              <a:lstStyle>
                <a:defPPr>
                  <a:defRPr lang="en-US"/>
                </a:defPPr>
                <a:lvl1pPr lvl="0" algn="ctr">
                  <a:defRPr sz="1200"/>
                </a:lvl1pPr>
              </a:lstStyle>
              <a:p>
                <a:r>
                  <a:rPr lang="en-US" sz="1000" b="1" dirty="0">
                    <a:latin typeface="Century Gothic" panose="020B0502020202020204" pitchFamily="34" charset="0"/>
                  </a:rPr>
                  <a:t>Code Review</a:t>
                </a:r>
              </a:p>
              <a:p>
                <a:r>
                  <a:rPr lang="en-US" sz="1000" b="1" dirty="0">
                    <a:latin typeface="Century Gothic" panose="020B0502020202020204" pitchFamily="34" charset="0"/>
                  </a:rPr>
                  <a:t>&amp; Release</a:t>
                </a:r>
              </a:p>
            </p:txBody>
          </p:sp>
          <p:sp>
            <p:nvSpPr>
              <p:cNvPr id="114" name="Arc 113">
                <a:extLst>
                  <a:ext uri="{FF2B5EF4-FFF2-40B4-BE49-F238E27FC236}">
                    <a16:creationId xmlns:a16="http://schemas.microsoft.com/office/drawing/2014/main" xmlns="" id="{FAF49098-8F23-4CE5-820A-E08306BDE94E}"/>
                  </a:ext>
                </a:extLst>
              </p:cNvPr>
              <p:cNvSpPr/>
              <p:nvPr/>
            </p:nvSpPr>
            <p:spPr>
              <a:xfrm>
                <a:off x="9334388" y="2140003"/>
                <a:ext cx="947866" cy="435032"/>
              </a:xfrm>
              <a:prstGeom prst="arc">
                <a:avLst>
                  <a:gd name="adj1" fmla="val 10768701"/>
                  <a:gd name="adj2" fmla="val 0"/>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Century Gothic" panose="020B0502020202020204" pitchFamily="34" charset="0"/>
                </a:endParaRPr>
              </a:p>
            </p:txBody>
          </p:sp>
          <p:cxnSp>
            <p:nvCxnSpPr>
              <p:cNvPr id="115" name="Straight Connector 114">
                <a:extLst>
                  <a:ext uri="{FF2B5EF4-FFF2-40B4-BE49-F238E27FC236}">
                    <a16:creationId xmlns:a16="http://schemas.microsoft.com/office/drawing/2014/main" xmlns="" id="{37E1853E-7998-4656-B524-544FA38E2D31}"/>
                  </a:ext>
                </a:extLst>
              </p:cNvPr>
              <p:cNvCxnSpPr>
                <a:cxnSpLocks/>
                <a:stCxn id="111" idx="2"/>
                <a:endCxn id="113" idx="0"/>
              </p:cNvCxnSpPr>
              <p:nvPr/>
            </p:nvCxnSpPr>
            <p:spPr>
              <a:xfrm>
                <a:off x="9252382" y="2709518"/>
                <a:ext cx="592694" cy="21727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xmlns="" id="{2D9BA778-AD65-4B4D-92BF-B0E67EE95208}"/>
                  </a:ext>
                </a:extLst>
              </p:cNvPr>
              <p:cNvCxnSpPr>
                <a:stCxn id="113" idx="0"/>
                <a:endCxn id="112" idx="2"/>
              </p:cNvCxnSpPr>
              <p:nvPr/>
            </p:nvCxnSpPr>
            <p:spPr>
              <a:xfrm flipV="1">
                <a:off x="9845076" y="2711291"/>
                <a:ext cx="437179" cy="2154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8" name="Textfeld 305">
              <a:extLst>
                <a:ext uri="{FF2B5EF4-FFF2-40B4-BE49-F238E27FC236}">
                  <a16:creationId xmlns:a16="http://schemas.microsoft.com/office/drawing/2014/main" xmlns="" id="{D7CC9242-18C5-41E6-AF08-75E829D8FB11}"/>
                </a:ext>
              </a:extLst>
            </p:cNvPr>
            <p:cNvSpPr txBox="1">
              <a:spLocks/>
            </p:cNvSpPr>
            <p:nvPr/>
          </p:nvSpPr>
          <p:spPr bwMode="auto">
            <a:xfrm>
              <a:off x="810468" y="5383196"/>
              <a:ext cx="1126696" cy="338135"/>
            </a:xfrm>
            <a:prstGeom prst="roundRect">
              <a:avLst>
                <a:gd name="adj" fmla="val 33057"/>
              </a:avLst>
            </a:prstGeom>
            <a:solidFill>
              <a:schemeClr val="bg1"/>
            </a:solidFill>
            <a:ln w="9525">
              <a:solidFill>
                <a:schemeClr val="tx1"/>
              </a:solidFill>
              <a:prstDash val="solid"/>
            </a:ln>
          </p:spPr>
          <p:txBody>
            <a:bodyPr vert="horz" wrap="square" lIns="36000" tIns="0" rIns="0" bIns="0" rtlCol="0" anchor="ctr" anchorCtr="0">
              <a:noAutofit/>
            </a:bodyPr>
            <a:lstStyle>
              <a:defPPr>
                <a:defRPr lang="en-US"/>
              </a:defPPr>
              <a:lvl1pPr lvl="0" algn="ctr">
                <a:defRPr sz="1200"/>
              </a:lvl1pPr>
            </a:lstStyle>
            <a:p>
              <a:r>
                <a:rPr lang="en-US" sz="900" b="1" dirty="0">
                  <a:latin typeface="Century Gothic" panose="020B0502020202020204" pitchFamily="34" charset="0"/>
                </a:rPr>
                <a:t>Non </a:t>
              </a:r>
              <a:r>
                <a:rPr lang="en-US" sz="1000" b="1" dirty="0">
                  <a:latin typeface="Century Gothic" panose="020B0502020202020204" pitchFamily="34" charset="0"/>
                </a:rPr>
                <a:t>Validation</a:t>
              </a:r>
            </a:p>
            <a:p>
              <a:r>
                <a:rPr lang="en-US" sz="900" b="1" dirty="0">
                  <a:latin typeface="Century Gothic" panose="020B0502020202020204" pitchFamily="34" charset="0"/>
                </a:rPr>
                <a:t>Deliverables</a:t>
              </a:r>
              <a:endParaRPr lang="en-US" sz="800" b="1" dirty="0">
                <a:latin typeface="Century Gothic" panose="020B0502020202020204" pitchFamily="34" charset="0"/>
              </a:endParaRPr>
            </a:p>
          </p:txBody>
        </p:sp>
        <p:sp>
          <p:nvSpPr>
            <p:cNvPr id="109" name="Textfeld 305">
              <a:extLst>
                <a:ext uri="{FF2B5EF4-FFF2-40B4-BE49-F238E27FC236}">
                  <a16:creationId xmlns:a16="http://schemas.microsoft.com/office/drawing/2014/main" xmlns="" id="{9AC93A32-9F35-4C18-B5F2-D637C9F93AE0}"/>
                </a:ext>
              </a:extLst>
            </p:cNvPr>
            <p:cNvSpPr txBox="1">
              <a:spLocks/>
            </p:cNvSpPr>
            <p:nvPr/>
          </p:nvSpPr>
          <p:spPr bwMode="auto">
            <a:xfrm>
              <a:off x="810468" y="4979384"/>
              <a:ext cx="1126694" cy="338135"/>
            </a:xfrm>
            <a:prstGeom prst="roundRect">
              <a:avLst>
                <a:gd name="adj" fmla="val 33057"/>
              </a:avLst>
            </a:prstGeom>
            <a:solidFill>
              <a:schemeClr val="accent4">
                <a:lumMod val="40000"/>
                <a:lumOff val="60000"/>
              </a:schemeClr>
            </a:solidFill>
            <a:ln w="9525">
              <a:noFill/>
              <a:prstDash val="solid"/>
            </a:ln>
          </p:spPr>
          <p:txBody>
            <a:bodyPr vert="horz" wrap="square" lIns="36000" tIns="0" rIns="0" bIns="0" rtlCol="0" anchor="ctr" anchorCtr="0">
              <a:noAutofit/>
            </a:bodyPr>
            <a:lstStyle>
              <a:defPPr>
                <a:defRPr lang="en-US"/>
              </a:defPPr>
              <a:lvl1pPr>
                <a:defRPr sz="1000">
                  <a:solidFill>
                    <a:schemeClr val="bg1"/>
                  </a:solidFill>
                </a:defRPr>
              </a:lvl1pPr>
            </a:lstStyle>
            <a:p>
              <a:pPr lvl="0" algn="ctr">
                <a:defRPr/>
              </a:pPr>
              <a:r>
                <a:rPr lang="en-US" b="1" dirty="0">
                  <a:solidFill>
                    <a:schemeClr val="tx1"/>
                  </a:solidFill>
                  <a:latin typeface="Century Gothic" panose="020B0502020202020204" pitchFamily="34" charset="0"/>
                </a:rPr>
                <a:t>Validation Deliverables</a:t>
              </a:r>
            </a:p>
          </p:txBody>
        </p:sp>
      </p:grpSp>
      <p:sp>
        <p:nvSpPr>
          <p:cNvPr id="72" name="Title 6">
            <a:extLst>
              <a:ext uri="{FF2B5EF4-FFF2-40B4-BE49-F238E27FC236}">
                <a16:creationId xmlns:a16="http://schemas.microsoft.com/office/drawing/2014/main" xmlns="" id="{574C16FF-4845-40D0-B8B9-B95C51772ECA}"/>
              </a:ext>
            </a:extLst>
          </p:cNvPr>
          <p:cNvSpPr>
            <a:spLocks noGrp="1"/>
          </p:cNvSpPr>
          <p:nvPr>
            <p:ph type="title"/>
          </p:nvPr>
        </p:nvSpPr>
        <p:spPr>
          <a:xfrm>
            <a:off x="736600" y="24449"/>
            <a:ext cx="10515600" cy="618385"/>
          </a:xfrm>
          <a:prstGeom prst="rect">
            <a:avLst/>
          </a:prstGeom>
        </p:spPr>
        <p:txBody>
          <a:bodyPr>
            <a:normAutofit/>
          </a:bodyPr>
          <a:lstStyle/>
          <a:p>
            <a:r>
              <a:rPr lang="en-US" sz="2000" dirty="0">
                <a:latin typeface="Century Gothic" panose="020B0502020202020204" pitchFamily="34" charset="0"/>
              </a:rPr>
              <a:t>Validation</a:t>
            </a:r>
          </a:p>
        </p:txBody>
      </p:sp>
      <p:pic>
        <p:nvPicPr>
          <p:cNvPr id="50" name="Picture 2"/>
          <p:cNvPicPr>
            <a:picLocks noChangeAspect="1" noChangeArrowheads="1"/>
          </p:cNvPicPr>
          <p:nvPr/>
        </p:nvPicPr>
        <p:blipFill>
          <a:blip r:embed="rId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2326416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normAutofit/>
          </a:bodyPr>
          <a:lstStyle/>
          <a:p>
            <a:r>
              <a:rPr lang="en-US" sz="2000" dirty="0">
                <a:latin typeface="Century Gothic" panose="020B0502020202020204" pitchFamily="34" charset="0"/>
              </a:rPr>
              <a:t>Computer System Validation (CSV) Approach</a:t>
            </a:r>
          </a:p>
        </p:txBody>
      </p:sp>
      <p:sp>
        <p:nvSpPr>
          <p:cNvPr id="2" name="Date Placeholder 1"/>
          <p:cNvSpPr>
            <a:spLocks noGrp="1"/>
          </p:cNvSpPr>
          <p:nvPr>
            <p:ph type="dt" sz="half" idx="10"/>
          </p:nvPr>
        </p:nvSpPr>
        <p:spPr/>
        <p:txBody>
          <a:bodyPr/>
          <a:lstStyle/>
          <a:p>
            <a:fld id="{5889AC49-3730-41A4-8C99-A39F209168C3}" type="datetime1">
              <a:rPr lang="en-IN" smtClean="0"/>
              <a:pPr/>
              <a:t>26-08-2019</a:t>
            </a:fld>
            <a:endParaRPr lang="en-IN" dirty="0"/>
          </a:p>
        </p:txBody>
      </p:sp>
      <p:sp>
        <p:nvSpPr>
          <p:cNvPr id="3" name="Footer Placeholder 2"/>
          <p:cNvSpPr>
            <a:spLocks noGrp="1"/>
          </p:cNvSpPr>
          <p:nvPr>
            <p:ph type="ftr" sz="quarter" idx="11"/>
          </p:nvPr>
        </p:nvSpPr>
        <p:spPr/>
        <p:txBody>
          <a:bodyPr/>
          <a:lstStyle/>
          <a:p>
            <a:r>
              <a:rPr lang="en-US"/>
              <a:t>Confidential © Lorhan IT Services 2019</a:t>
            </a:r>
            <a:endParaRPr lang="en-IN" dirty="0"/>
          </a:p>
        </p:txBody>
      </p:sp>
      <p:sp>
        <p:nvSpPr>
          <p:cNvPr id="30" name="Slide Number Placeholder 29"/>
          <p:cNvSpPr>
            <a:spLocks noGrp="1"/>
          </p:cNvSpPr>
          <p:nvPr>
            <p:ph type="sldNum" sz="quarter" idx="12"/>
          </p:nvPr>
        </p:nvSpPr>
        <p:spPr>
          <a:prstGeom prst="rect">
            <a:avLst/>
          </a:prstGeom>
        </p:spPr>
        <p:txBody>
          <a:bodyPr/>
          <a:lstStyle/>
          <a:p>
            <a:fld id="{C136B7D2-B98C-44FD-8D04-7EC62A564975}" type="slidenum">
              <a:rPr lang="en-US" smtClean="0"/>
              <a:pPr/>
              <a:t>18</a:t>
            </a:fld>
            <a:endParaRPr lang="en-US" dirty="0"/>
          </a:p>
        </p:txBody>
      </p:sp>
      <p:pic>
        <p:nvPicPr>
          <p:cNvPr id="53" name="Picture 52"/>
          <p:cNvPicPr>
            <a:picLocks noChangeAspect="1"/>
          </p:cNvPicPr>
          <p:nvPr/>
        </p:nvPicPr>
        <p:blipFill>
          <a:blip r:embed="rId3"/>
          <a:stretch>
            <a:fillRect/>
          </a:stretch>
        </p:blipFill>
        <p:spPr>
          <a:xfrm>
            <a:off x="296722" y="732833"/>
            <a:ext cx="11688659" cy="5736920"/>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953971479"/>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a:latin typeface="Century Gothic" panose="020B0502020202020204" pitchFamily="34" charset="0"/>
              </a:rPr>
              <a:t>Proven expertise on SAP S/4HANA Implementations</a:t>
            </a:r>
            <a:endParaRPr lang="en-CA" sz="2800" dirty="0">
              <a:latin typeface="Century Gothic" panose="020B0502020202020204" pitchFamily="34" charset="0"/>
            </a:endParaRPr>
          </a:p>
        </p:txBody>
      </p:sp>
      <p:cxnSp>
        <p:nvCxnSpPr>
          <p:cNvPr id="35" name="Straight Connector 87"/>
          <p:cNvCxnSpPr/>
          <p:nvPr/>
        </p:nvCxnSpPr>
        <p:spPr>
          <a:xfrm>
            <a:off x="3341529" y="3760496"/>
            <a:ext cx="5499499" cy="0"/>
          </a:xfrm>
          <a:prstGeom prst="line">
            <a:avLst/>
          </a:prstGeom>
          <a:ln w="6350" cap="rnd">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51"/>
          <p:cNvCxnSpPr/>
          <p:nvPr/>
        </p:nvCxnSpPr>
        <p:spPr>
          <a:xfrm flipH="1">
            <a:off x="3878827" y="2176702"/>
            <a:ext cx="16143" cy="390826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52"/>
          <p:cNvCxnSpPr/>
          <p:nvPr/>
        </p:nvCxnSpPr>
        <p:spPr>
          <a:xfrm>
            <a:off x="5218549" y="2176702"/>
            <a:ext cx="17129" cy="390826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58"/>
          <p:cNvCxnSpPr/>
          <p:nvPr/>
        </p:nvCxnSpPr>
        <p:spPr>
          <a:xfrm>
            <a:off x="7928918" y="2176702"/>
            <a:ext cx="31667" cy="3908269"/>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114"/>
          <p:cNvCxnSpPr/>
          <p:nvPr/>
        </p:nvCxnSpPr>
        <p:spPr>
          <a:xfrm>
            <a:off x="6592529" y="2176702"/>
            <a:ext cx="6727" cy="3173583"/>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0" name="TextBox 60"/>
          <p:cNvSpPr txBox="1"/>
          <p:nvPr/>
        </p:nvSpPr>
        <p:spPr>
          <a:xfrm>
            <a:off x="3358362" y="743976"/>
            <a:ext cx="5186621" cy="458947"/>
          </a:xfrm>
          <a:prstGeom prst="rect">
            <a:avLst/>
          </a:prstGeom>
          <a:solidFill>
            <a:schemeClr val="accent1"/>
          </a:solidFill>
        </p:spPr>
        <p:txBody>
          <a:bodyPr wrap="square" lIns="96000" tIns="96000" rIns="96000" bIns="96000" rtlCol="0" anchor="ctr" anchorCtr="0">
            <a:noAutofit/>
          </a:bodyPr>
          <a:lstStyle/>
          <a:p>
            <a:pPr algn="ctr"/>
            <a:r>
              <a:rPr lang="en-US" sz="1400" b="1" dirty="0">
                <a:solidFill>
                  <a:prstClr val="white"/>
                </a:solidFill>
              </a:rPr>
              <a:t>Lorhan Scope for S/4HANA Greenfield Implementations</a:t>
            </a:r>
          </a:p>
        </p:txBody>
      </p:sp>
      <p:sp>
        <p:nvSpPr>
          <p:cNvPr id="41" name="TextBox 63"/>
          <p:cNvSpPr txBox="1"/>
          <p:nvPr/>
        </p:nvSpPr>
        <p:spPr>
          <a:xfrm>
            <a:off x="3515862" y="1324628"/>
            <a:ext cx="1082027" cy="169277"/>
          </a:xfrm>
          <a:prstGeom prst="rect">
            <a:avLst/>
          </a:prstGeom>
          <a:noFill/>
        </p:spPr>
        <p:txBody>
          <a:bodyPr wrap="none" lIns="0" tIns="0" rIns="0" bIns="0" rtlCol="0">
            <a:spAutoFit/>
          </a:bodyPr>
          <a:lstStyle/>
          <a:p>
            <a:pPr algn="ctr"/>
            <a:r>
              <a:rPr lang="en-US" sz="1100" b="1" dirty="0">
                <a:solidFill>
                  <a:srgbClr val="4A66AC"/>
                </a:solidFill>
                <a:latin typeface="Century Gothic" panose="020B0502020202020204" pitchFamily="34" charset="0"/>
              </a:rPr>
              <a:t>Implementation</a:t>
            </a:r>
          </a:p>
        </p:txBody>
      </p:sp>
      <p:sp>
        <p:nvSpPr>
          <p:cNvPr id="42" name="TextBox 64"/>
          <p:cNvSpPr txBox="1"/>
          <p:nvPr/>
        </p:nvSpPr>
        <p:spPr>
          <a:xfrm>
            <a:off x="4979457" y="1324628"/>
            <a:ext cx="514564" cy="338554"/>
          </a:xfrm>
          <a:prstGeom prst="rect">
            <a:avLst/>
          </a:prstGeom>
          <a:noFill/>
        </p:spPr>
        <p:txBody>
          <a:bodyPr wrap="none" lIns="0" tIns="0" rIns="0" bIns="0" rtlCol="0">
            <a:spAutoFit/>
          </a:bodyPr>
          <a:lstStyle/>
          <a:p>
            <a:pPr algn="ctr"/>
            <a:r>
              <a:rPr lang="en-US" sz="1100" b="1" dirty="0">
                <a:solidFill>
                  <a:srgbClr val="4A66AC"/>
                </a:solidFill>
                <a:latin typeface="Century Gothic" panose="020B0502020202020204" pitchFamily="34" charset="0"/>
              </a:rPr>
              <a:t>Global </a:t>
            </a:r>
          </a:p>
          <a:p>
            <a:pPr algn="ctr"/>
            <a:r>
              <a:rPr lang="en-US" sz="1100" b="1" dirty="0">
                <a:solidFill>
                  <a:srgbClr val="4A66AC"/>
                </a:solidFill>
                <a:latin typeface="Century Gothic" panose="020B0502020202020204" pitchFamily="34" charset="0"/>
              </a:rPr>
              <a:t>Roll-out</a:t>
            </a:r>
          </a:p>
        </p:txBody>
      </p:sp>
      <p:sp>
        <p:nvSpPr>
          <p:cNvPr id="43" name="TextBox 65"/>
          <p:cNvSpPr txBox="1"/>
          <p:nvPr/>
        </p:nvSpPr>
        <p:spPr>
          <a:xfrm>
            <a:off x="6286680" y="1324628"/>
            <a:ext cx="625171" cy="169277"/>
          </a:xfrm>
          <a:prstGeom prst="rect">
            <a:avLst/>
          </a:prstGeom>
          <a:noFill/>
        </p:spPr>
        <p:txBody>
          <a:bodyPr wrap="none" lIns="0" tIns="0" rIns="0" bIns="0" rtlCol="0">
            <a:spAutoFit/>
          </a:bodyPr>
          <a:lstStyle/>
          <a:p>
            <a:pPr algn="ctr"/>
            <a:r>
              <a:rPr lang="en-US" sz="1100" b="1" dirty="0">
                <a:solidFill>
                  <a:srgbClr val="4A66AC"/>
                </a:solidFill>
                <a:latin typeface="Century Gothic" panose="020B0502020202020204" pitchFamily="34" charset="0"/>
              </a:rPr>
              <a:t>S/4HANA</a:t>
            </a:r>
          </a:p>
        </p:txBody>
      </p:sp>
      <p:sp>
        <p:nvSpPr>
          <p:cNvPr id="44" name="TextBox 113"/>
          <p:cNvSpPr txBox="1"/>
          <p:nvPr/>
        </p:nvSpPr>
        <p:spPr>
          <a:xfrm>
            <a:off x="7504952" y="1324628"/>
            <a:ext cx="900888" cy="338554"/>
          </a:xfrm>
          <a:prstGeom prst="rect">
            <a:avLst/>
          </a:prstGeom>
          <a:noFill/>
        </p:spPr>
        <p:txBody>
          <a:bodyPr wrap="none" lIns="0" tIns="0" rIns="0" bIns="0" rtlCol="0">
            <a:spAutoFit/>
          </a:bodyPr>
          <a:lstStyle/>
          <a:p>
            <a:pPr algn="ctr"/>
            <a:r>
              <a:rPr lang="en-US" sz="1100" b="1" dirty="0">
                <a:solidFill>
                  <a:srgbClr val="4A66AC"/>
                </a:solidFill>
                <a:latin typeface="Century Gothic" panose="020B0502020202020204" pitchFamily="34" charset="0"/>
              </a:rPr>
              <a:t>Lorhan Asset </a:t>
            </a:r>
          </a:p>
          <a:p>
            <a:pPr algn="ctr"/>
            <a:r>
              <a:rPr lang="en-US" sz="1100" b="1" dirty="0">
                <a:solidFill>
                  <a:srgbClr val="4A66AC"/>
                </a:solidFill>
                <a:latin typeface="Century Gothic" panose="020B0502020202020204" pitchFamily="34" charset="0"/>
              </a:rPr>
              <a:t>Enabled</a:t>
            </a:r>
          </a:p>
        </p:txBody>
      </p:sp>
      <p:cxnSp>
        <p:nvCxnSpPr>
          <p:cNvPr id="45" name="Straight Connector 81"/>
          <p:cNvCxnSpPr/>
          <p:nvPr/>
        </p:nvCxnSpPr>
        <p:spPr>
          <a:xfrm>
            <a:off x="3341529" y="2962052"/>
            <a:ext cx="5499499" cy="0"/>
          </a:xfrm>
          <a:prstGeom prst="line">
            <a:avLst/>
          </a:prstGeom>
          <a:ln w="6350" cap="rnd">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6" name="TextBox 82"/>
          <p:cNvSpPr txBox="1"/>
          <p:nvPr/>
        </p:nvSpPr>
        <p:spPr>
          <a:xfrm>
            <a:off x="3647516" y="2722052"/>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47" name="TextBox 115"/>
          <p:cNvSpPr txBox="1"/>
          <p:nvPr/>
        </p:nvSpPr>
        <p:spPr>
          <a:xfrm>
            <a:off x="6366874" y="2722052"/>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cxnSp>
        <p:nvCxnSpPr>
          <p:cNvPr id="49" name="Straight Connector 93"/>
          <p:cNvCxnSpPr/>
          <p:nvPr/>
        </p:nvCxnSpPr>
        <p:spPr>
          <a:xfrm>
            <a:off x="3341529" y="4565565"/>
            <a:ext cx="5499499" cy="0"/>
          </a:xfrm>
          <a:prstGeom prst="line">
            <a:avLst/>
          </a:prstGeom>
          <a:ln w="6350" cap="rnd">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0" name="TextBox 94"/>
          <p:cNvSpPr txBox="1"/>
          <p:nvPr/>
        </p:nvSpPr>
        <p:spPr>
          <a:xfrm>
            <a:off x="3647516" y="4325565"/>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51" name="TextBox 117"/>
          <p:cNvSpPr txBox="1"/>
          <p:nvPr/>
        </p:nvSpPr>
        <p:spPr>
          <a:xfrm>
            <a:off x="6366874" y="4325565"/>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52" name="TextBox 116"/>
          <p:cNvSpPr txBox="1"/>
          <p:nvPr/>
        </p:nvSpPr>
        <p:spPr>
          <a:xfrm>
            <a:off x="7723006" y="2722052"/>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cxnSp>
        <p:nvCxnSpPr>
          <p:cNvPr id="53" name="Straight Connector 93"/>
          <p:cNvCxnSpPr/>
          <p:nvPr/>
        </p:nvCxnSpPr>
        <p:spPr>
          <a:xfrm>
            <a:off x="3350931" y="5357387"/>
            <a:ext cx="5499499" cy="0"/>
          </a:xfrm>
          <a:prstGeom prst="line">
            <a:avLst/>
          </a:prstGeom>
          <a:ln w="6350" cap="rnd">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4" name="TextBox 94"/>
          <p:cNvSpPr txBox="1"/>
          <p:nvPr/>
        </p:nvSpPr>
        <p:spPr>
          <a:xfrm>
            <a:off x="3647516" y="5117387"/>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56" name="TextBox 117"/>
          <p:cNvSpPr txBox="1"/>
          <p:nvPr/>
        </p:nvSpPr>
        <p:spPr>
          <a:xfrm>
            <a:off x="6366874" y="5117387"/>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57" name="TextBox 80"/>
          <p:cNvSpPr txBox="1"/>
          <p:nvPr/>
        </p:nvSpPr>
        <p:spPr>
          <a:xfrm>
            <a:off x="507137" y="3472496"/>
            <a:ext cx="2851225" cy="576000"/>
          </a:xfrm>
          <a:prstGeom prst="rect">
            <a:avLst/>
          </a:prstGeom>
          <a:solidFill>
            <a:schemeClr val="bg1">
              <a:lumMod val="85000"/>
            </a:schemeClr>
          </a:solidFill>
        </p:spPr>
        <p:txBody>
          <a:bodyPr wrap="none" lIns="96000" tIns="96000" rIns="96000" bIns="96000" rtlCol="0" anchor="ctr" anchorCtr="0">
            <a:noAutofit/>
          </a:bodyPr>
          <a:lstStyle>
            <a:defPPr>
              <a:defRPr lang="de-DE"/>
            </a:defPPr>
            <a:lvl1pPr algn="r">
              <a:defRPr sz="1200" b="1">
                <a:solidFill>
                  <a:schemeClr val="bg1"/>
                </a:solidFill>
              </a:defRPr>
            </a:lvl1pPr>
          </a:lstStyle>
          <a:p>
            <a:pPr algn="l"/>
            <a:r>
              <a:rPr lang="en-US">
                <a:solidFill>
                  <a:prstClr val="black"/>
                </a:solidFill>
                <a:latin typeface="Century Gothic" panose="020B0502020202020204" pitchFamily="34" charset="0"/>
              </a:rPr>
              <a:t>Chiron Behring Vaccines Pvt Ltd</a:t>
            </a:r>
            <a:endParaRPr lang="en-US" sz="1100" dirty="0">
              <a:solidFill>
                <a:prstClr val="black"/>
              </a:solidFill>
              <a:latin typeface="Century Gothic" panose="020B0502020202020204" pitchFamily="34" charset="0"/>
            </a:endParaRPr>
          </a:p>
        </p:txBody>
      </p:sp>
      <p:sp>
        <p:nvSpPr>
          <p:cNvPr id="58" name="TextBox 85"/>
          <p:cNvSpPr txBox="1"/>
          <p:nvPr/>
        </p:nvSpPr>
        <p:spPr>
          <a:xfrm>
            <a:off x="8544982" y="3472496"/>
            <a:ext cx="3283223" cy="576000"/>
          </a:xfrm>
          <a:prstGeom prst="rect">
            <a:avLst/>
          </a:prstGeom>
          <a:solidFill>
            <a:schemeClr val="bg1">
              <a:lumMod val="85000"/>
            </a:schemeClr>
          </a:solidFill>
        </p:spPr>
        <p:txBody>
          <a:bodyPr wrap="square" lIns="96000" tIns="96000" rIns="96000" bIns="96000" rtlCol="0" anchor="ctr" anchorCtr="0">
            <a:noAutofit/>
          </a:bodyPr>
          <a:lstStyle/>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Greenfield S4HANA EM 1809 implementation </a:t>
            </a:r>
          </a:p>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Lorhan Life Sciences asset enabled with CSV</a:t>
            </a:r>
          </a:p>
        </p:txBody>
      </p:sp>
      <p:sp>
        <p:nvSpPr>
          <p:cNvPr id="59" name="TextBox 86"/>
          <p:cNvSpPr txBox="1"/>
          <p:nvPr/>
        </p:nvSpPr>
        <p:spPr>
          <a:xfrm>
            <a:off x="507137" y="4277565"/>
            <a:ext cx="2851225" cy="576000"/>
          </a:xfrm>
          <a:prstGeom prst="rect">
            <a:avLst/>
          </a:prstGeom>
          <a:solidFill>
            <a:schemeClr val="bg1">
              <a:lumMod val="85000"/>
            </a:schemeClr>
          </a:solidFill>
        </p:spPr>
        <p:txBody>
          <a:bodyPr wrap="none" lIns="96000" tIns="96000" rIns="96000" bIns="96000" rtlCol="0" anchor="ctr" anchorCtr="0">
            <a:noAutofit/>
          </a:bodyPr>
          <a:lstStyle/>
          <a:p>
            <a:r>
              <a:rPr lang="en-US" sz="1200" b="1" dirty="0">
                <a:solidFill>
                  <a:prstClr val="black"/>
                </a:solidFill>
                <a:latin typeface="Century Gothic" panose="020B0502020202020204" pitchFamily="34" charset="0"/>
              </a:rPr>
              <a:t>Healthcare Pharma Ltd</a:t>
            </a:r>
          </a:p>
        </p:txBody>
      </p:sp>
      <p:sp>
        <p:nvSpPr>
          <p:cNvPr id="60" name="TextBox 91"/>
          <p:cNvSpPr txBox="1"/>
          <p:nvPr/>
        </p:nvSpPr>
        <p:spPr>
          <a:xfrm>
            <a:off x="8544982" y="2674052"/>
            <a:ext cx="3283223" cy="576000"/>
          </a:xfrm>
          <a:prstGeom prst="rect">
            <a:avLst/>
          </a:prstGeom>
          <a:solidFill>
            <a:schemeClr val="bg1">
              <a:lumMod val="85000"/>
            </a:schemeClr>
          </a:solidFill>
        </p:spPr>
        <p:txBody>
          <a:bodyPr wrap="square" lIns="96000" tIns="96000" rIns="96000" bIns="96000" rtlCol="0" anchor="ctr" anchorCtr="0">
            <a:noAutofit/>
          </a:bodyPr>
          <a:lstStyle/>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Greenfield S4HANA EM 1809 implementation </a:t>
            </a:r>
          </a:p>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Lorhan Life Sciences asset enabled with CSV</a:t>
            </a:r>
          </a:p>
        </p:txBody>
      </p:sp>
      <p:sp>
        <p:nvSpPr>
          <p:cNvPr id="61" name="TextBox 92"/>
          <p:cNvSpPr txBox="1"/>
          <p:nvPr/>
        </p:nvSpPr>
        <p:spPr>
          <a:xfrm>
            <a:off x="507137" y="2674052"/>
            <a:ext cx="2851225" cy="576000"/>
          </a:xfrm>
          <a:prstGeom prst="rect">
            <a:avLst/>
          </a:prstGeom>
          <a:solidFill>
            <a:schemeClr val="bg1">
              <a:lumMod val="85000"/>
            </a:schemeClr>
          </a:solidFill>
        </p:spPr>
        <p:txBody>
          <a:bodyPr wrap="none" lIns="96000" tIns="96000" rIns="96000" bIns="96000" rtlCol="0" anchor="ctr" anchorCtr="0">
            <a:noAutofit/>
          </a:bodyPr>
          <a:lstStyle>
            <a:defPPr>
              <a:defRPr lang="de-DE"/>
            </a:defPPr>
            <a:lvl1pPr algn="r">
              <a:defRPr sz="1200" b="1">
                <a:solidFill>
                  <a:schemeClr val="bg1"/>
                </a:solidFill>
              </a:defRPr>
            </a:lvl1pPr>
          </a:lstStyle>
          <a:p>
            <a:pPr algn="l"/>
            <a:endParaRPr lang="en-US" dirty="0">
              <a:solidFill>
                <a:prstClr val="black"/>
              </a:solidFill>
              <a:latin typeface="Century Gothic" panose="020B0502020202020204" pitchFamily="34" charset="0"/>
            </a:endParaRPr>
          </a:p>
          <a:p>
            <a:pPr algn="l"/>
            <a:r>
              <a:rPr lang="en-US" dirty="0">
                <a:solidFill>
                  <a:prstClr val="black"/>
                </a:solidFill>
                <a:latin typeface="Century Gothic" panose="020B0502020202020204" pitchFamily="34" charset="0"/>
              </a:rPr>
              <a:t>Novugen Pharma Sdn Bhd </a:t>
            </a:r>
          </a:p>
          <a:p>
            <a:pPr algn="l"/>
            <a:endParaRPr lang="en-US" sz="1100" dirty="0">
              <a:solidFill>
                <a:prstClr val="black"/>
              </a:solidFill>
              <a:latin typeface="Century Gothic" panose="020B0502020202020204" pitchFamily="34" charset="0"/>
            </a:endParaRPr>
          </a:p>
        </p:txBody>
      </p:sp>
      <p:sp>
        <p:nvSpPr>
          <p:cNvPr id="62" name="TextBox 96"/>
          <p:cNvSpPr txBox="1"/>
          <p:nvPr/>
        </p:nvSpPr>
        <p:spPr>
          <a:xfrm>
            <a:off x="8544982" y="4277565"/>
            <a:ext cx="3283223" cy="576000"/>
          </a:xfrm>
          <a:prstGeom prst="rect">
            <a:avLst/>
          </a:prstGeom>
          <a:solidFill>
            <a:schemeClr val="bg1">
              <a:lumMod val="85000"/>
            </a:schemeClr>
          </a:solidFill>
        </p:spPr>
        <p:txBody>
          <a:bodyPr wrap="square" lIns="96000" tIns="96000" rIns="96000" bIns="96000" rtlCol="0" anchor="ctr" anchorCtr="0">
            <a:noAutofit/>
          </a:bodyPr>
          <a:lstStyle/>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Greenfield S4HANA EM 1709 implementation </a:t>
            </a:r>
          </a:p>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Lorhan Life Sciences asset enabled with CSV</a:t>
            </a:r>
          </a:p>
        </p:txBody>
      </p:sp>
      <p:sp>
        <p:nvSpPr>
          <p:cNvPr id="63" name="TextBox 86"/>
          <p:cNvSpPr txBox="1"/>
          <p:nvPr/>
        </p:nvSpPr>
        <p:spPr>
          <a:xfrm>
            <a:off x="507137" y="5069387"/>
            <a:ext cx="2851225" cy="576000"/>
          </a:xfrm>
          <a:prstGeom prst="rect">
            <a:avLst/>
          </a:prstGeom>
          <a:solidFill>
            <a:schemeClr val="bg1">
              <a:lumMod val="85000"/>
            </a:schemeClr>
          </a:solidFill>
        </p:spPr>
        <p:txBody>
          <a:bodyPr wrap="none" lIns="96000" tIns="96000" rIns="96000" bIns="96000" rtlCol="0" anchor="ctr" anchorCtr="0">
            <a:noAutofit/>
          </a:bodyPr>
          <a:lstStyle/>
          <a:p>
            <a:r>
              <a:rPr lang="en-US" sz="1200" b="1" dirty="0">
                <a:solidFill>
                  <a:prstClr val="black"/>
                </a:solidFill>
                <a:latin typeface="Century Gothic" panose="020B0502020202020204" pitchFamily="34" charset="0"/>
              </a:rPr>
              <a:t>Alkem laboratories Ltd</a:t>
            </a:r>
          </a:p>
          <a:p>
            <a:r>
              <a:rPr lang="en-US" sz="1050" b="1" dirty="0">
                <a:solidFill>
                  <a:prstClr val="black"/>
                </a:solidFill>
                <a:latin typeface="Century Gothic" panose="020B0502020202020204" pitchFamily="34" charset="0"/>
              </a:rPr>
              <a:t>(Manufacturing and Pharma Distribution) </a:t>
            </a:r>
            <a:endParaRPr lang="en-US" sz="1200" b="1" dirty="0">
              <a:solidFill>
                <a:prstClr val="black"/>
              </a:solidFill>
              <a:latin typeface="Century Gothic" panose="020B0502020202020204" pitchFamily="34" charset="0"/>
            </a:endParaRPr>
          </a:p>
        </p:txBody>
      </p:sp>
      <p:sp>
        <p:nvSpPr>
          <p:cNvPr id="65" name="TextBox 96"/>
          <p:cNvSpPr txBox="1"/>
          <p:nvPr/>
        </p:nvSpPr>
        <p:spPr>
          <a:xfrm>
            <a:off x="8544982" y="5069387"/>
            <a:ext cx="3283223" cy="576000"/>
          </a:xfrm>
          <a:prstGeom prst="rect">
            <a:avLst/>
          </a:prstGeom>
          <a:solidFill>
            <a:schemeClr val="bg1">
              <a:lumMod val="85000"/>
            </a:schemeClr>
          </a:solidFill>
        </p:spPr>
        <p:txBody>
          <a:bodyPr wrap="square" lIns="96000" tIns="96000" rIns="96000" bIns="96000" rtlCol="0" anchor="ctr" anchorCtr="0">
            <a:noAutofit/>
          </a:bodyPr>
          <a:lstStyle/>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Greenfield S4HANA EM 1709 implementation </a:t>
            </a:r>
          </a:p>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Lorhan Life Sciences asset enabled with CSV</a:t>
            </a:r>
          </a:p>
        </p:txBody>
      </p:sp>
      <p:sp>
        <p:nvSpPr>
          <p:cNvPr id="77" name="TextBox 61"/>
          <p:cNvSpPr txBox="1"/>
          <p:nvPr/>
        </p:nvSpPr>
        <p:spPr>
          <a:xfrm>
            <a:off x="507139" y="1297938"/>
            <a:ext cx="2851225" cy="458947"/>
          </a:xfrm>
          <a:prstGeom prst="rect">
            <a:avLst/>
          </a:prstGeom>
          <a:solidFill>
            <a:schemeClr val="accent1"/>
          </a:solidFill>
        </p:spPr>
        <p:txBody>
          <a:bodyPr wrap="square" lIns="96000" tIns="96000" rIns="96000" bIns="96000" rtlCol="0" anchor="ctr" anchorCtr="0">
            <a:noAutofit/>
          </a:bodyPr>
          <a:lstStyle/>
          <a:p>
            <a:r>
              <a:rPr lang="en-US" sz="1100" b="1" dirty="0">
                <a:solidFill>
                  <a:prstClr val="white"/>
                </a:solidFill>
                <a:latin typeface="Century Gothic" panose="020B0502020202020204" pitchFamily="34" charset="0"/>
              </a:rPr>
              <a:t>Reference Clients</a:t>
            </a:r>
          </a:p>
        </p:txBody>
      </p:sp>
      <p:sp>
        <p:nvSpPr>
          <p:cNvPr id="78" name="TextBox 62"/>
          <p:cNvSpPr txBox="1"/>
          <p:nvPr/>
        </p:nvSpPr>
        <p:spPr>
          <a:xfrm>
            <a:off x="8544983" y="1297938"/>
            <a:ext cx="3283222" cy="458947"/>
          </a:xfrm>
          <a:prstGeom prst="rect">
            <a:avLst/>
          </a:prstGeom>
          <a:solidFill>
            <a:schemeClr val="accent1"/>
          </a:solidFill>
        </p:spPr>
        <p:txBody>
          <a:bodyPr wrap="square" lIns="96000" tIns="96000" rIns="96000" bIns="96000" rtlCol="0" anchor="ctr" anchorCtr="0">
            <a:noAutofit/>
          </a:bodyPr>
          <a:lstStyle/>
          <a:p>
            <a:r>
              <a:rPr lang="en-US" sz="1100" b="1" dirty="0">
                <a:solidFill>
                  <a:prstClr val="white"/>
                </a:solidFill>
                <a:latin typeface="Century Gothic" panose="020B0502020202020204" pitchFamily="34" charset="0"/>
              </a:rPr>
              <a:t>Technical scope</a:t>
            </a:r>
          </a:p>
        </p:txBody>
      </p:sp>
      <p:sp>
        <p:nvSpPr>
          <p:cNvPr id="85" name="TextBox 82"/>
          <p:cNvSpPr txBox="1"/>
          <p:nvPr/>
        </p:nvSpPr>
        <p:spPr>
          <a:xfrm>
            <a:off x="3660621" y="3509223"/>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88" name="TextBox 116"/>
          <p:cNvSpPr txBox="1"/>
          <p:nvPr/>
        </p:nvSpPr>
        <p:spPr>
          <a:xfrm>
            <a:off x="7736111" y="3509223"/>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cxnSp>
        <p:nvCxnSpPr>
          <p:cNvPr id="90" name="Straight Connector 81">
            <a:extLst>
              <a:ext uri="{FF2B5EF4-FFF2-40B4-BE49-F238E27FC236}">
                <a16:creationId xmlns:a16="http://schemas.microsoft.com/office/drawing/2014/main" xmlns="" id="{FA2AC075-1509-4283-B02D-3985FCCFC70C}"/>
              </a:ext>
            </a:extLst>
          </p:cNvPr>
          <p:cNvCxnSpPr/>
          <p:nvPr/>
        </p:nvCxnSpPr>
        <p:spPr>
          <a:xfrm>
            <a:off x="3341529" y="2176702"/>
            <a:ext cx="5499499" cy="0"/>
          </a:xfrm>
          <a:prstGeom prst="line">
            <a:avLst/>
          </a:prstGeom>
          <a:ln w="6350" cap="rnd">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91" name="TextBox 82">
            <a:extLst>
              <a:ext uri="{FF2B5EF4-FFF2-40B4-BE49-F238E27FC236}">
                <a16:creationId xmlns:a16="http://schemas.microsoft.com/office/drawing/2014/main" xmlns="" id="{0389C756-B55D-4726-817A-9847647140D7}"/>
              </a:ext>
            </a:extLst>
          </p:cNvPr>
          <p:cNvSpPr txBox="1"/>
          <p:nvPr/>
        </p:nvSpPr>
        <p:spPr>
          <a:xfrm>
            <a:off x="3647516" y="1936702"/>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92" name="TextBox 115">
            <a:extLst>
              <a:ext uri="{FF2B5EF4-FFF2-40B4-BE49-F238E27FC236}">
                <a16:creationId xmlns:a16="http://schemas.microsoft.com/office/drawing/2014/main" xmlns="" id="{78B9EE43-E6FE-4B2D-8CE0-B8DCA7E25392}"/>
              </a:ext>
            </a:extLst>
          </p:cNvPr>
          <p:cNvSpPr txBox="1"/>
          <p:nvPr/>
        </p:nvSpPr>
        <p:spPr>
          <a:xfrm>
            <a:off x="6366874" y="1936702"/>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sp>
        <p:nvSpPr>
          <p:cNvPr id="93" name="TextBox 116">
            <a:extLst>
              <a:ext uri="{FF2B5EF4-FFF2-40B4-BE49-F238E27FC236}">
                <a16:creationId xmlns:a16="http://schemas.microsoft.com/office/drawing/2014/main" xmlns="" id="{20912FCE-BAF5-4971-9B3B-8BF6CB18DB9D}"/>
              </a:ext>
            </a:extLst>
          </p:cNvPr>
          <p:cNvSpPr txBox="1"/>
          <p:nvPr/>
        </p:nvSpPr>
        <p:spPr>
          <a:xfrm>
            <a:off x="7723006" y="1936702"/>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94" name="TextBox 91">
            <a:extLst>
              <a:ext uri="{FF2B5EF4-FFF2-40B4-BE49-F238E27FC236}">
                <a16:creationId xmlns:a16="http://schemas.microsoft.com/office/drawing/2014/main" xmlns="" id="{8BC6A987-AF23-409C-AC03-106105C381AB}"/>
              </a:ext>
            </a:extLst>
          </p:cNvPr>
          <p:cNvSpPr txBox="1"/>
          <p:nvPr/>
        </p:nvSpPr>
        <p:spPr>
          <a:xfrm>
            <a:off x="8544982" y="1844457"/>
            <a:ext cx="3283223" cy="717496"/>
          </a:xfrm>
          <a:prstGeom prst="rect">
            <a:avLst/>
          </a:prstGeom>
          <a:solidFill>
            <a:schemeClr val="bg1">
              <a:lumMod val="85000"/>
            </a:schemeClr>
          </a:solidFill>
        </p:spPr>
        <p:txBody>
          <a:bodyPr wrap="square" lIns="96000" tIns="96000" rIns="96000" bIns="96000" rtlCol="0" anchor="ctr" anchorCtr="0">
            <a:noAutofit/>
          </a:bodyPr>
          <a:lstStyle/>
          <a:p>
            <a:pPr marL="152396" indent="-152396">
              <a:buFont typeface="Wingdings" panose="05000000000000000000" pitchFamily="2" charset="2"/>
              <a:buChar char="§"/>
            </a:pPr>
            <a:endParaRPr lang="en-US" sz="1000" dirty="0">
              <a:solidFill>
                <a:prstClr val="black"/>
              </a:solidFill>
              <a:latin typeface="Century Gothic" panose="020B0502020202020204" pitchFamily="34" charset="0"/>
            </a:endParaRPr>
          </a:p>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Greenfield S4HANA EM 1809 implementation </a:t>
            </a:r>
          </a:p>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Lorhan Life Sciences asset enabled with CSV</a:t>
            </a:r>
          </a:p>
          <a:p>
            <a:pPr marL="152396" indent="-152396">
              <a:buFont typeface="Wingdings" panose="05000000000000000000" pitchFamily="2" charset="2"/>
              <a:buChar char="§"/>
            </a:pPr>
            <a:endParaRPr lang="en-US" sz="1000" dirty="0">
              <a:solidFill>
                <a:prstClr val="black"/>
              </a:solidFill>
              <a:latin typeface="Century Gothic" panose="020B0502020202020204" pitchFamily="34" charset="0"/>
            </a:endParaRPr>
          </a:p>
        </p:txBody>
      </p:sp>
      <p:sp>
        <p:nvSpPr>
          <p:cNvPr id="95" name="TextBox 92">
            <a:extLst>
              <a:ext uri="{FF2B5EF4-FFF2-40B4-BE49-F238E27FC236}">
                <a16:creationId xmlns:a16="http://schemas.microsoft.com/office/drawing/2014/main" xmlns="" id="{949EFC55-B1C4-497E-B314-D0C97C42B5FB}"/>
              </a:ext>
            </a:extLst>
          </p:cNvPr>
          <p:cNvSpPr txBox="1"/>
          <p:nvPr/>
        </p:nvSpPr>
        <p:spPr>
          <a:xfrm>
            <a:off x="507137" y="1888702"/>
            <a:ext cx="2851225" cy="576000"/>
          </a:xfrm>
          <a:prstGeom prst="rect">
            <a:avLst/>
          </a:prstGeom>
          <a:solidFill>
            <a:schemeClr val="bg1">
              <a:lumMod val="85000"/>
            </a:schemeClr>
          </a:solidFill>
        </p:spPr>
        <p:txBody>
          <a:bodyPr wrap="none" lIns="96000" tIns="96000" rIns="96000" bIns="96000" rtlCol="0" anchor="ctr" anchorCtr="0">
            <a:noAutofit/>
          </a:bodyPr>
          <a:lstStyle>
            <a:defPPr>
              <a:defRPr lang="de-DE"/>
            </a:defPPr>
            <a:lvl1pPr algn="r">
              <a:defRPr sz="1200" b="1">
                <a:solidFill>
                  <a:schemeClr val="bg1"/>
                </a:solidFill>
              </a:defRPr>
            </a:lvl1pPr>
          </a:lstStyle>
          <a:p>
            <a:pPr algn="l"/>
            <a:r>
              <a:rPr lang="en-US" dirty="0">
                <a:solidFill>
                  <a:prstClr val="black"/>
                </a:solidFill>
                <a:latin typeface="Century Gothic" panose="020B0502020202020204" pitchFamily="34" charset="0"/>
              </a:rPr>
              <a:t>Oncogen Pharma Sdn Bhd</a:t>
            </a:r>
          </a:p>
        </p:txBody>
      </p:sp>
      <p:sp>
        <p:nvSpPr>
          <p:cNvPr id="48" name="TextBox 115"/>
          <p:cNvSpPr txBox="1"/>
          <p:nvPr/>
        </p:nvSpPr>
        <p:spPr>
          <a:xfrm>
            <a:off x="6342298" y="3508630"/>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cxnSp>
        <p:nvCxnSpPr>
          <p:cNvPr id="66" name="Straight Connector 93"/>
          <p:cNvCxnSpPr/>
          <p:nvPr/>
        </p:nvCxnSpPr>
        <p:spPr>
          <a:xfrm>
            <a:off x="3341099" y="6084971"/>
            <a:ext cx="5499499" cy="0"/>
          </a:xfrm>
          <a:prstGeom prst="line">
            <a:avLst/>
          </a:prstGeom>
          <a:ln w="6350" cap="rnd">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7" name="TextBox 94"/>
          <p:cNvSpPr txBox="1"/>
          <p:nvPr/>
        </p:nvSpPr>
        <p:spPr>
          <a:xfrm>
            <a:off x="3637684" y="5844971"/>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69" name="TextBox 117"/>
          <p:cNvSpPr txBox="1"/>
          <p:nvPr/>
        </p:nvSpPr>
        <p:spPr>
          <a:xfrm>
            <a:off x="6357042" y="5844971"/>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a:solidFill>
                  <a:prstClr val="white"/>
                </a:solidFill>
                <a:latin typeface="Century Gothic" panose="020B0502020202020204" pitchFamily="34" charset="0"/>
                <a:sym typeface="Wingdings" panose="05000000000000000000" pitchFamily="2" charset="2"/>
              </a:rPr>
              <a:t></a:t>
            </a:r>
            <a:endParaRPr lang="en-US" b="1">
              <a:solidFill>
                <a:prstClr val="white"/>
              </a:solidFill>
              <a:latin typeface="Century Gothic" panose="020B0502020202020204" pitchFamily="34" charset="0"/>
            </a:endParaRPr>
          </a:p>
        </p:txBody>
      </p:sp>
      <p:sp>
        <p:nvSpPr>
          <p:cNvPr id="70" name="TextBox 86"/>
          <p:cNvSpPr txBox="1"/>
          <p:nvPr/>
        </p:nvSpPr>
        <p:spPr>
          <a:xfrm>
            <a:off x="497305" y="5796971"/>
            <a:ext cx="2851225" cy="576000"/>
          </a:xfrm>
          <a:prstGeom prst="rect">
            <a:avLst/>
          </a:prstGeom>
          <a:solidFill>
            <a:schemeClr val="bg1">
              <a:lumMod val="85000"/>
            </a:schemeClr>
          </a:solidFill>
        </p:spPr>
        <p:txBody>
          <a:bodyPr wrap="none" lIns="96000" tIns="96000" rIns="96000" bIns="96000" rtlCol="0" anchor="ctr" anchorCtr="0">
            <a:noAutofit/>
          </a:bodyPr>
          <a:lstStyle/>
          <a:p>
            <a:r>
              <a:rPr lang="en-US" sz="1200" b="1" dirty="0">
                <a:solidFill>
                  <a:prstClr val="black"/>
                </a:solidFill>
                <a:latin typeface="Century Gothic" panose="020B0502020202020204" pitchFamily="34" charset="0"/>
              </a:rPr>
              <a:t>Shilpa Medicare Ltd</a:t>
            </a:r>
          </a:p>
        </p:txBody>
      </p:sp>
      <p:sp>
        <p:nvSpPr>
          <p:cNvPr id="71" name="TextBox 96"/>
          <p:cNvSpPr txBox="1"/>
          <p:nvPr/>
        </p:nvSpPr>
        <p:spPr>
          <a:xfrm>
            <a:off x="8535150" y="5796971"/>
            <a:ext cx="3283223" cy="576000"/>
          </a:xfrm>
          <a:prstGeom prst="rect">
            <a:avLst/>
          </a:prstGeom>
          <a:solidFill>
            <a:schemeClr val="bg1">
              <a:lumMod val="85000"/>
            </a:schemeClr>
          </a:solidFill>
        </p:spPr>
        <p:txBody>
          <a:bodyPr wrap="square" lIns="96000" tIns="96000" rIns="96000" bIns="96000" rtlCol="0" anchor="ctr" anchorCtr="0">
            <a:noAutofit/>
          </a:bodyPr>
          <a:lstStyle/>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Greenfield S4HANA EM 1511 implementation </a:t>
            </a:r>
          </a:p>
          <a:p>
            <a:pPr marL="152396" indent="-152396">
              <a:buFont typeface="Wingdings" panose="05000000000000000000" pitchFamily="2" charset="2"/>
              <a:buChar char="§"/>
            </a:pPr>
            <a:r>
              <a:rPr lang="en-US" sz="1000" dirty="0">
                <a:solidFill>
                  <a:prstClr val="black"/>
                </a:solidFill>
                <a:latin typeface="Century Gothic" panose="020B0502020202020204" pitchFamily="34" charset="0"/>
              </a:rPr>
              <a:t>Lorhan Life Sciences asset enabled with CSV</a:t>
            </a:r>
          </a:p>
        </p:txBody>
      </p:sp>
      <p:sp>
        <p:nvSpPr>
          <p:cNvPr id="55" name="TextBox 116">
            <a:extLst>
              <a:ext uri="{FF2B5EF4-FFF2-40B4-BE49-F238E27FC236}">
                <a16:creationId xmlns:a16="http://schemas.microsoft.com/office/drawing/2014/main" xmlns="" id="{E42AE11F-5B48-48C2-A3A1-CAD4C6C38117}"/>
              </a:ext>
            </a:extLst>
          </p:cNvPr>
          <p:cNvSpPr txBox="1"/>
          <p:nvPr/>
        </p:nvSpPr>
        <p:spPr>
          <a:xfrm>
            <a:off x="7725782" y="4312550"/>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sp>
        <p:nvSpPr>
          <p:cNvPr id="68" name="TextBox 116">
            <a:extLst>
              <a:ext uri="{FF2B5EF4-FFF2-40B4-BE49-F238E27FC236}">
                <a16:creationId xmlns:a16="http://schemas.microsoft.com/office/drawing/2014/main" xmlns="" id="{4B853CA9-19F1-487E-8264-47526B071D5E}"/>
              </a:ext>
            </a:extLst>
          </p:cNvPr>
          <p:cNvSpPr txBox="1"/>
          <p:nvPr/>
        </p:nvSpPr>
        <p:spPr>
          <a:xfrm>
            <a:off x="7718033" y="5126206"/>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sp>
        <p:nvSpPr>
          <p:cNvPr id="72" name="TextBox 116">
            <a:extLst>
              <a:ext uri="{FF2B5EF4-FFF2-40B4-BE49-F238E27FC236}">
                <a16:creationId xmlns:a16="http://schemas.microsoft.com/office/drawing/2014/main" xmlns="" id="{4E3AE32E-8E6E-4B00-991F-567CFE72650E}"/>
              </a:ext>
            </a:extLst>
          </p:cNvPr>
          <p:cNvSpPr txBox="1"/>
          <p:nvPr/>
        </p:nvSpPr>
        <p:spPr>
          <a:xfrm>
            <a:off x="7718033" y="5839134"/>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sp>
        <p:nvSpPr>
          <p:cNvPr id="2" name="Date Placeholder 1">
            <a:extLst>
              <a:ext uri="{FF2B5EF4-FFF2-40B4-BE49-F238E27FC236}">
                <a16:creationId xmlns:a16="http://schemas.microsoft.com/office/drawing/2014/main" xmlns="" id="{BD98E2B3-D7BA-447A-B9C3-35F1AB3E53F0}"/>
              </a:ext>
            </a:extLst>
          </p:cNvPr>
          <p:cNvSpPr>
            <a:spLocks noGrp="1"/>
          </p:cNvSpPr>
          <p:nvPr>
            <p:ph type="dt" sz="half" idx="10"/>
          </p:nvPr>
        </p:nvSpPr>
        <p:spPr/>
        <p:txBody>
          <a:bodyPr/>
          <a:lstStyle/>
          <a:p>
            <a:fld id="{0395E541-882A-452D-9AB1-50E5274292AB}" type="datetime1">
              <a:rPr lang="en-US" smtClean="0">
                <a:solidFill>
                  <a:prstClr val="white"/>
                </a:solidFill>
              </a:rPr>
              <a:pPr/>
              <a:t>26-Aug-19</a:t>
            </a:fld>
            <a:endParaRPr lang="en-IN" dirty="0">
              <a:solidFill>
                <a:prstClr val="white"/>
              </a:solidFill>
            </a:endParaRPr>
          </a:p>
        </p:txBody>
      </p:sp>
      <p:sp>
        <p:nvSpPr>
          <p:cNvPr id="3" name="Footer Placeholder 2">
            <a:extLst>
              <a:ext uri="{FF2B5EF4-FFF2-40B4-BE49-F238E27FC236}">
                <a16:creationId xmlns:a16="http://schemas.microsoft.com/office/drawing/2014/main" xmlns="" id="{AC2D69B6-4176-4547-88AA-0AC1A3550CDF}"/>
              </a:ext>
            </a:extLst>
          </p:cNvPr>
          <p:cNvSpPr>
            <a:spLocks noGrp="1"/>
          </p:cNvSpPr>
          <p:nvPr>
            <p:ph type="ftr" sz="quarter" idx="11"/>
          </p:nvPr>
        </p:nvSpPr>
        <p:spPr/>
        <p:txBody>
          <a:bodyPr/>
          <a:lstStyle/>
          <a:p>
            <a:r>
              <a:rPr lang="en-US">
                <a:solidFill>
                  <a:prstClr val="white"/>
                </a:solidFill>
              </a:rPr>
              <a:t>www.lorhanit.com I @ Lorhan IT Services 2019</a:t>
            </a:r>
            <a:endParaRPr lang="en-IN" dirty="0">
              <a:solidFill>
                <a:prstClr val="white"/>
              </a:solidFill>
            </a:endParaRPr>
          </a:p>
        </p:txBody>
      </p:sp>
      <p:sp>
        <p:nvSpPr>
          <p:cNvPr id="5" name="Slide Number Placeholder 4">
            <a:extLst>
              <a:ext uri="{FF2B5EF4-FFF2-40B4-BE49-F238E27FC236}">
                <a16:creationId xmlns:a16="http://schemas.microsoft.com/office/drawing/2014/main" xmlns="" id="{27833A1C-DE22-4F5F-87FB-501F3C25AE12}"/>
              </a:ext>
            </a:extLst>
          </p:cNvPr>
          <p:cNvSpPr>
            <a:spLocks noGrp="1"/>
          </p:cNvSpPr>
          <p:nvPr>
            <p:ph type="sldNum" sz="quarter" idx="12"/>
          </p:nvPr>
        </p:nvSpPr>
        <p:spPr/>
        <p:txBody>
          <a:bodyPr/>
          <a:lstStyle/>
          <a:p>
            <a:fld id="{F54A601B-1D17-4B57-8D12-00B96ACAA03B}" type="slidenum">
              <a:rPr lang="en-IN" smtClean="0">
                <a:solidFill>
                  <a:prstClr val="white"/>
                </a:solidFill>
              </a:rPr>
              <a:pPr/>
              <a:t>19</a:t>
            </a:fld>
            <a:endParaRPr lang="en-IN" dirty="0">
              <a:solidFill>
                <a:prstClr val="white"/>
              </a:solidFill>
            </a:endParaRPr>
          </a:p>
        </p:txBody>
      </p:sp>
      <p:sp>
        <p:nvSpPr>
          <p:cNvPr id="64" name="TextBox 115">
            <a:extLst>
              <a:ext uri="{FF2B5EF4-FFF2-40B4-BE49-F238E27FC236}">
                <a16:creationId xmlns:a16="http://schemas.microsoft.com/office/drawing/2014/main" xmlns="" id="{A2BA59CF-E0A5-487B-B55E-1EF97F79DDE5}"/>
              </a:ext>
            </a:extLst>
          </p:cNvPr>
          <p:cNvSpPr txBox="1"/>
          <p:nvPr/>
        </p:nvSpPr>
        <p:spPr>
          <a:xfrm>
            <a:off x="4984674" y="1953929"/>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sp>
        <p:nvSpPr>
          <p:cNvPr id="73" name="TextBox 115">
            <a:extLst>
              <a:ext uri="{FF2B5EF4-FFF2-40B4-BE49-F238E27FC236}">
                <a16:creationId xmlns:a16="http://schemas.microsoft.com/office/drawing/2014/main" xmlns="" id="{CE38762E-1E13-4883-A736-B076B83DA37C}"/>
              </a:ext>
            </a:extLst>
          </p:cNvPr>
          <p:cNvSpPr txBox="1"/>
          <p:nvPr/>
        </p:nvSpPr>
        <p:spPr>
          <a:xfrm>
            <a:off x="4986889" y="2752325"/>
            <a:ext cx="480000" cy="480000"/>
          </a:xfrm>
          <a:prstGeom prst="ellipse">
            <a:avLst/>
          </a:prstGeom>
          <a:solidFill>
            <a:schemeClr val="accent3"/>
          </a:solidFill>
          <a:ln w="28575">
            <a:noFill/>
          </a:ln>
        </p:spPr>
        <p:txBody>
          <a:bodyPr wrap="none" lIns="48000" tIns="48000" rIns="48000" bIns="48000" rtlCol="0" anchor="ctr">
            <a:noAutofit/>
          </a:bodyPr>
          <a:lstStyle/>
          <a:p>
            <a:pPr algn="ctr"/>
            <a:r>
              <a:rPr lang="en-US" b="1" dirty="0">
                <a:solidFill>
                  <a:prstClr val="white"/>
                </a:solidFill>
                <a:latin typeface="Century Gothic" panose="020B0502020202020204" pitchFamily="34" charset="0"/>
                <a:sym typeface="Wingdings" panose="05000000000000000000" pitchFamily="2" charset="2"/>
              </a:rPr>
              <a:t></a:t>
            </a:r>
            <a:endParaRPr lang="en-US" b="1" dirty="0">
              <a:solidFill>
                <a:prstClr val="white"/>
              </a:solidFill>
              <a:latin typeface="Century Gothic" panose="020B0502020202020204" pitchFamily="34" charset="0"/>
            </a:endParaRPr>
          </a:p>
        </p:txBody>
      </p:sp>
      <p:pic>
        <p:nvPicPr>
          <p:cNvPr id="74" name="Picture 2"/>
          <p:cNvPicPr>
            <a:picLocks noChangeAspect="1" noChangeArrowheads="1"/>
          </p:cNvPicPr>
          <p:nvPr/>
        </p:nvPicPr>
        <p:blipFill>
          <a:blip r:embed="rId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834858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B1CFF073-0220-4A48-9BE0-DC792E561375}"/>
              </a:ext>
            </a:extLst>
          </p:cNvPr>
          <p:cNvSpPr txBox="1">
            <a:spLocks/>
          </p:cNvSpPr>
          <p:nvPr/>
        </p:nvSpPr>
        <p:spPr>
          <a:xfrm>
            <a:off x="338470" y="2146003"/>
            <a:ext cx="8077200" cy="990601"/>
          </a:xfrm>
          <a:prstGeom prst="rect">
            <a:avLst/>
          </a:prstGeom>
        </p:spPr>
        <p:txBody>
          <a:bodyPr vert="horz" lIns="0" tIns="45720" rIns="0" bIns="0" rtlCol="0" anchor="t" anchorCtr="0">
            <a:noAutofit/>
          </a:bodyPr>
          <a:lstStyle>
            <a:lvl1pPr marL="0" indent="0" algn="l" defTabSz="685783" rtl="0" eaLnBrk="1" latinLnBrk="0" hangingPunct="1">
              <a:lnSpc>
                <a:spcPct val="70000"/>
              </a:lnSpc>
              <a:spcBef>
                <a:spcPct val="0"/>
              </a:spcBef>
              <a:buNone/>
              <a:defRPr sz="3733" b="0" kern="1200" cap="all" baseline="0">
                <a:solidFill>
                  <a:schemeClr val="tx1"/>
                </a:solidFill>
                <a:latin typeface="Arial Black" panose="020B0A04020102020204" pitchFamily="34" charset="0"/>
                <a:ea typeface="+mj-ea"/>
                <a:cs typeface="+mj-cs"/>
              </a:defRPr>
            </a:lvl1pPr>
          </a:lstStyle>
          <a:p>
            <a:pPr>
              <a:lnSpc>
                <a:spcPct val="100000"/>
              </a:lnSpc>
              <a:spcBef>
                <a:spcPts val="600"/>
              </a:spcBef>
              <a:spcAft>
                <a:spcPts val="600"/>
              </a:spcAft>
            </a:pPr>
            <a:r>
              <a:rPr lang="en-US" sz="2800" b="1" i="1" dirty="0">
                <a:latin typeface="Century Gothic" panose="020B0502020202020204" pitchFamily="34" charset="0"/>
              </a:rPr>
              <a:t>CORPORATE </a:t>
            </a:r>
          </a:p>
          <a:p>
            <a:pPr>
              <a:lnSpc>
                <a:spcPct val="100000"/>
              </a:lnSpc>
              <a:spcBef>
                <a:spcPts val="600"/>
              </a:spcBef>
              <a:spcAft>
                <a:spcPts val="600"/>
              </a:spcAft>
            </a:pPr>
            <a:r>
              <a:rPr lang="en-US" sz="2800" b="1" i="1" dirty="0">
                <a:latin typeface="Century Gothic" panose="020B0502020202020204" pitchFamily="34" charset="0"/>
              </a:rPr>
              <a:t>oVERVIEW</a:t>
            </a:r>
          </a:p>
        </p:txBody>
      </p:sp>
      <p:sp>
        <p:nvSpPr>
          <p:cNvPr id="8" name="Date Placeholder 2">
            <a:extLst>
              <a:ext uri="{FF2B5EF4-FFF2-40B4-BE49-F238E27FC236}">
                <a16:creationId xmlns:a16="http://schemas.microsoft.com/office/drawing/2014/main" xmlns="" id="{0436CA40-869E-44ED-9A6D-C3E006D563D0}"/>
              </a:ext>
            </a:extLst>
          </p:cNvPr>
          <p:cNvSpPr>
            <a:spLocks noGrp="1"/>
          </p:cNvSpPr>
          <p:nvPr>
            <p:ph type="dt" sz="half" idx="10"/>
          </p:nvPr>
        </p:nvSpPr>
        <p:spPr/>
        <p:txBody>
          <a:bodyPr/>
          <a:lstStyle/>
          <a:p>
            <a:pPr algn="ctr"/>
            <a:fld id="{A18A8B45-20CE-45A8-BBAB-45C497018300}" type="datetime1">
              <a:rPr lang="en-IN" sz="900">
                <a:latin typeface="Century Gothic" panose="020B0502020202020204" pitchFamily="34" charset="0"/>
              </a:rPr>
              <a:pPr algn="ctr"/>
              <a:t>26-08-2019</a:t>
            </a:fld>
            <a:endParaRPr lang="en-IN" sz="900" dirty="0">
              <a:latin typeface="Century Gothic" panose="020B0502020202020204" pitchFamily="34" charset="0"/>
            </a:endParaRPr>
          </a:p>
        </p:txBody>
      </p:sp>
      <p:sp>
        <p:nvSpPr>
          <p:cNvPr id="10" name="Slide Number Placeholder 4">
            <a:extLst>
              <a:ext uri="{FF2B5EF4-FFF2-40B4-BE49-F238E27FC236}">
                <a16:creationId xmlns:a16="http://schemas.microsoft.com/office/drawing/2014/main" xmlns="" id="{4D040F85-1B6D-4516-8184-134FE68AE497}"/>
              </a:ext>
            </a:extLst>
          </p:cNvPr>
          <p:cNvSpPr>
            <a:spLocks noGrp="1"/>
          </p:cNvSpPr>
          <p:nvPr>
            <p:ph type="sldNum" sz="quarter" idx="12"/>
          </p:nvPr>
        </p:nvSpPr>
        <p:spPr/>
        <p:txBody>
          <a:bodyPr/>
          <a:lstStyle/>
          <a:p>
            <a:r>
              <a:rPr lang="en-IN" sz="900" dirty="0">
                <a:latin typeface="Century Gothic" panose="020B0502020202020204" pitchFamily="34" charset="0"/>
              </a:rPr>
              <a:t>           2</a:t>
            </a:r>
          </a:p>
        </p:txBody>
      </p:sp>
      <p:sp>
        <p:nvSpPr>
          <p:cNvPr id="9" name="Footer Placeholder 3">
            <a:extLst>
              <a:ext uri="{FF2B5EF4-FFF2-40B4-BE49-F238E27FC236}">
                <a16:creationId xmlns:a16="http://schemas.microsoft.com/office/drawing/2014/main" xmlns="" id="{97B623BC-6FC2-4CB1-B002-2767C0AD2054}"/>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2629662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p:cNvSpPr>
            <a:spLocks noGrp="1"/>
          </p:cNvSpPr>
          <p:nvPr>
            <p:ph type="title"/>
          </p:nvPr>
        </p:nvSpPr>
        <p:spPr/>
        <p:txBody>
          <a:bodyPr>
            <a:normAutofit fontScale="90000"/>
          </a:bodyPr>
          <a:lstStyle/>
          <a:p>
            <a:r>
              <a:rPr lang="en-US" sz="2133" dirty="0">
                <a:latin typeface="Century Gothic" panose="020B0502020202020204" pitchFamily="34" charset="0"/>
              </a:rPr>
              <a:t/>
            </a:r>
            <a:br>
              <a:rPr lang="en-US" sz="2133" dirty="0">
                <a:latin typeface="Century Gothic" panose="020B0502020202020204" pitchFamily="34" charset="0"/>
              </a:rPr>
            </a:br>
            <a:r>
              <a:rPr lang="en-US" sz="2133" dirty="0">
                <a:latin typeface="Century Gothic" panose="020B0502020202020204" pitchFamily="34" charset="0"/>
              </a:rPr>
              <a:t>Serving Enterprises Worldwide*</a:t>
            </a:r>
            <a:br>
              <a:rPr lang="en-US" sz="2133" dirty="0">
                <a:latin typeface="Century Gothic" panose="020B0502020202020204" pitchFamily="34" charset="0"/>
              </a:rPr>
            </a:br>
            <a:endParaRPr lang="en-US" sz="2133" dirty="0">
              <a:latin typeface="Century Gothic" panose="020B0502020202020204" pitchFamily="34" charset="0"/>
            </a:endParaRPr>
          </a:p>
        </p:txBody>
      </p:sp>
      <p:graphicFrame>
        <p:nvGraphicFramePr>
          <p:cNvPr id="200" name="Object 2"/>
          <p:cNvGraphicFramePr>
            <a:graphicFrameLocks/>
          </p:cNvGraphicFramePr>
          <p:nvPr>
            <p:custDataLst>
              <p:tags r:id="rId2"/>
            </p:custDataLst>
          </p:nvPr>
        </p:nvGraphicFramePr>
        <p:xfrm>
          <a:off x="1605888" y="177424"/>
          <a:ext cx="161925" cy="161925"/>
        </p:xfrm>
        <a:graphic>
          <a:graphicData uri="http://schemas.openxmlformats.org/presentationml/2006/ole">
            <p:oleObj spid="_x0000_s21517" name="think-cell Slide" r:id="rId6" imgW="360" imgH="360" progId="">
              <p:embed/>
            </p:oleObj>
          </a:graphicData>
        </a:graphic>
      </p:graphicFrame>
      <p:sp>
        <p:nvSpPr>
          <p:cNvPr id="201" name="Title 1"/>
          <p:cNvSpPr txBox="1">
            <a:spLocks/>
          </p:cNvSpPr>
          <p:nvPr>
            <p:custDataLst>
              <p:tags r:id="rId3"/>
            </p:custDataLst>
          </p:nvPr>
        </p:nvSpPr>
        <p:spPr>
          <a:xfrm>
            <a:off x="2545805" y="620974"/>
            <a:ext cx="8408987" cy="785813"/>
          </a:xfrm>
          <a:prstGeom prst="rect">
            <a:avLst/>
          </a:prstGeom>
        </p:spPr>
        <p:txBody>
          <a:bodyPr vert="horz" lIns="91440" tIns="45720" rIns="91440" bIns="45720" rtlCol="0" anchor="ctr">
            <a:normAutofit/>
          </a:bodyPr>
          <a:lstStyle/>
          <a:p>
            <a:pPr algn="ctr">
              <a:spcBef>
                <a:spcPct val="0"/>
              </a:spcBef>
              <a:defRPr/>
            </a:pPr>
            <a:endParaRPr lang="en-US" sz="4400" dirty="0">
              <a:solidFill>
                <a:srgbClr val="7F7F7F"/>
              </a:solidFill>
              <a:latin typeface="+mj-lt"/>
              <a:ea typeface="+mj-ea"/>
              <a:cs typeface="+mj-cs"/>
            </a:endParaRPr>
          </a:p>
        </p:txBody>
      </p:sp>
      <p:sp>
        <p:nvSpPr>
          <p:cNvPr id="202" name="Rectangle 1"/>
          <p:cNvSpPr txBox="1">
            <a:spLocks noChangeArrowheads="1"/>
          </p:cNvSpPr>
          <p:nvPr/>
        </p:nvSpPr>
        <p:spPr bwMode="auto">
          <a:xfrm>
            <a:off x="8420669" y="0"/>
            <a:ext cx="1897038" cy="561151"/>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algn="r" defTabSz="944539" fontAlgn="base">
              <a:lnSpc>
                <a:spcPct val="90000"/>
              </a:lnSpc>
              <a:spcBef>
                <a:spcPct val="40000"/>
              </a:spcBef>
              <a:spcAft>
                <a:spcPct val="0"/>
              </a:spcAft>
              <a:defRPr/>
            </a:pPr>
            <a:endParaRPr lang="en-US" sz="1400" b="1" kern="0" dirty="0" smtClean="0">
              <a:solidFill>
                <a:schemeClr val="tx2"/>
              </a:solidFill>
              <a:latin typeface="Century Gothic" panose="020B0502020202020204" pitchFamily="34" charset="0"/>
              <a:ea typeface="+mj-ea"/>
              <a:cs typeface="+mj-cs"/>
            </a:endParaRPr>
          </a:p>
          <a:p>
            <a:pPr algn="r" defTabSz="944539" fontAlgn="base">
              <a:lnSpc>
                <a:spcPct val="90000"/>
              </a:lnSpc>
              <a:spcBef>
                <a:spcPct val="40000"/>
              </a:spcBef>
              <a:spcAft>
                <a:spcPct val="0"/>
              </a:spcAft>
              <a:defRPr/>
            </a:pPr>
            <a:r>
              <a:rPr lang="en-US" sz="1400" b="1" kern="0" dirty="0" smtClean="0">
                <a:solidFill>
                  <a:schemeClr val="tx2"/>
                </a:solidFill>
                <a:latin typeface="Century Gothic" panose="020B0502020202020204" pitchFamily="34" charset="0"/>
                <a:ea typeface="+mj-ea"/>
                <a:cs typeface="+mj-cs"/>
              </a:rPr>
              <a:t>WHO </a:t>
            </a:r>
            <a:r>
              <a:rPr lang="en-US" sz="1400" b="1" kern="0" dirty="0">
                <a:solidFill>
                  <a:schemeClr val="tx2"/>
                </a:solidFill>
                <a:latin typeface="Century Gothic" panose="020B0502020202020204" pitchFamily="34" charset="0"/>
                <a:ea typeface="+mj-ea"/>
                <a:cs typeface="+mj-cs"/>
              </a:rPr>
              <a:t>WE WORK WITH</a:t>
            </a:r>
          </a:p>
        </p:txBody>
      </p:sp>
      <p:sp>
        <p:nvSpPr>
          <p:cNvPr id="207" name="Rectangle 206"/>
          <p:cNvSpPr/>
          <p:nvPr/>
        </p:nvSpPr>
        <p:spPr>
          <a:xfrm>
            <a:off x="208058" y="1076749"/>
            <a:ext cx="1309300" cy="5109516"/>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b="1" dirty="0">
                <a:latin typeface="Arial" pitchFamily="34" charset="0"/>
                <a:cs typeface="Arial" pitchFamily="34" charset="0"/>
              </a:rPr>
              <a:t>Life Sciences </a:t>
            </a:r>
          </a:p>
        </p:txBody>
      </p:sp>
      <p:cxnSp>
        <p:nvCxnSpPr>
          <p:cNvPr id="213" name="Straight Connector 212"/>
          <p:cNvCxnSpPr>
            <a:cxnSpLocks/>
          </p:cNvCxnSpPr>
          <p:nvPr/>
        </p:nvCxnSpPr>
        <p:spPr>
          <a:xfrm>
            <a:off x="1597349" y="1061707"/>
            <a:ext cx="1025598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461701" y="6226885"/>
            <a:ext cx="1817932" cy="246221"/>
          </a:xfrm>
          <a:prstGeom prst="rect">
            <a:avLst/>
          </a:prstGeom>
          <a:noFill/>
        </p:spPr>
        <p:txBody>
          <a:bodyPr wrap="square" rIns="0" rtlCol="0">
            <a:spAutoFit/>
          </a:bodyPr>
          <a:lstStyle/>
          <a:p>
            <a:pPr algn="ctr"/>
            <a:r>
              <a:rPr lang="en-US" sz="1000" b="1" dirty="0">
                <a:solidFill>
                  <a:srgbClr val="FF0000"/>
                </a:solidFill>
                <a:latin typeface="Century Gothic" panose="020B0502020202020204" pitchFamily="34" charset="0"/>
              </a:rPr>
              <a:t>*Representative client list</a:t>
            </a:r>
          </a:p>
        </p:txBody>
      </p:sp>
      <p:pic>
        <p:nvPicPr>
          <p:cNvPr id="216" name="Picture 215">
            <a:extLst>
              <a:ext uri="{FF2B5EF4-FFF2-40B4-BE49-F238E27FC236}">
                <a16:creationId xmlns:a16="http://schemas.microsoft.com/office/drawing/2014/main" xmlns="" id="{2CEF7B36-95D4-4202-A2A0-E02291529643}"/>
              </a:ext>
            </a:extLst>
          </p:cNvPr>
          <p:cNvPicPr>
            <a:picLocks noChangeAspect="1"/>
          </p:cNvPicPr>
          <p:nvPr/>
        </p:nvPicPr>
        <p:blipFill>
          <a:blip r:embed="rId7"/>
          <a:stretch>
            <a:fillRect/>
          </a:stretch>
        </p:blipFill>
        <p:spPr>
          <a:xfrm>
            <a:off x="10787900" y="4444798"/>
            <a:ext cx="1159049" cy="701531"/>
          </a:xfrm>
          <a:prstGeom prst="rect">
            <a:avLst/>
          </a:prstGeom>
        </p:spPr>
      </p:pic>
      <p:pic>
        <p:nvPicPr>
          <p:cNvPr id="217" name="Picture 216">
            <a:extLst>
              <a:ext uri="{FF2B5EF4-FFF2-40B4-BE49-F238E27FC236}">
                <a16:creationId xmlns:a16="http://schemas.microsoft.com/office/drawing/2014/main" xmlns="" id="{8CE3A654-43D9-4A06-8BB2-B31E9A490B4B}"/>
              </a:ext>
            </a:extLst>
          </p:cNvPr>
          <p:cNvPicPr>
            <a:picLocks noChangeAspect="1"/>
          </p:cNvPicPr>
          <p:nvPr/>
        </p:nvPicPr>
        <p:blipFill>
          <a:blip r:embed="rId8"/>
          <a:stretch>
            <a:fillRect/>
          </a:stretch>
        </p:blipFill>
        <p:spPr>
          <a:xfrm>
            <a:off x="1629387" y="1181801"/>
            <a:ext cx="644886" cy="861977"/>
          </a:xfrm>
          <a:prstGeom prst="rect">
            <a:avLst/>
          </a:prstGeom>
        </p:spPr>
      </p:pic>
      <p:pic>
        <p:nvPicPr>
          <p:cNvPr id="218" name="Picture 217">
            <a:extLst>
              <a:ext uri="{FF2B5EF4-FFF2-40B4-BE49-F238E27FC236}">
                <a16:creationId xmlns:a16="http://schemas.microsoft.com/office/drawing/2014/main" xmlns="" id="{064A83CB-FC3C-4A75-8BF5-1B22D3EECE96}"/>
              </a:ext>
            </a:extLst>
          </p:cNvPr>
          <p:cNvPicPr>
            <a:picLocks noChangeAspect="1"/>
          </p:cNvPicPr>
          <p:nvPr/>
        </p:nvPicPr>
        <p:blipFill>
          <a:blip r:embed="rId9"/>
          <a:stretch>
            <a:fillRect/>
          </a:stretch>
        </p:blipFill>
        <p:spPr>
          <a:xfrm>
            <a:off x="2765123" y="1328276"/>
            <a:ext cx="1357044" cy="508892"/>
          </a:xfrm>
          <a:prstGeom prst="rect">
            <a:avLst/>
          </a:prstGeom>
        </p:spPr>
      </p:pic>
      <p:pic>
        <p:nvPicPr>
          <p:cNvPr id="220" name="Picture 219">
            <a:extLst>
              <a:ext uri="{FF2B5EF4-FFF2-40B4-BE49-F238E27FC236}">
                <a16:creationId xmlns:a16="http://schemas.microsoft.com/office/drawing/2014/main" xmlns="" id="{5899FD9D-F8E8-4523-ABF5-4DC5D9171E11}"/>
              </a:ext>
            </a:extLst>
          </p:cNvPr>
          <p:cNvPicPr>
            <a:picLocks noChangeAspect="1"/>
          </p:cNvPicPr>
          <p:nvPr/>
        </p:nvPicPr>
        <p:blipFill>
          <a:blip r:embed="rId10"/>
          <a:stretch>
            <a:fillRect/>
          </a:stretch>
        </p:blipFill>
        <p:spPr>
          <a:xfrm>
            <a:off x="7739669" y="3837615"/>
            <a:ext cx="1516176" cy="458630"/>
          </a:xfrm>
          <a:prstGeom prst="rect">
            <a:avLst/>
          </a:prstGeom>
        </p:spPr>
      </p:pic>
      <p:pic>
        <p:nvPicPr>
          <p:cNvPr id="221" name="Picture 220">
            <a:extLst>
              <a:ext uri="{FF2B5EF4-FFF2-40B4-BE49-F238E27FC236}">
                <a16:creationId xmlns:a16="http://schemas.microsoft.com/office/drawing/2014/main" xmlns="" id="{0A1F7003-DB8A-4C5C-B55D-072F12DAA009}"/>
              </a:ext>
            </a:extLst>
          </p:cNvPr>
          <p:cNvPicPr>
            <a:picLocks noChangeAspect="1"/>
          </p:cNvPicPr>
          <p:nvPr/>
        </p:nvPicPr>
        <p:blipFill>
          <a:blip r:embed="rId11" cstate="print"/>
          <a:stretch>
            <a:fillRect/>
          </a:stretch>
        </p:blipFill>
        <p:spPr>
          <a:xfrm>
            <a:off x="9633422" y="3981455"/>
            <a:ext cx="702690" cy="591111"/>
          </a:xfrm>
          <a:prstGeom prst="rect">
            <a:avLst/>
          </a:prstGeom>
        </p:spPr>
      </p:pic>
      <p:pic>
        <p:nvPicPr>
          <p:cNvPr id="222" name="Picture 221">
            <a:extLst>
              <a:ext uri="{FF2B5EF4-FFF2-40B4-BE49-F238E27FC236}">
                <a16:creationId xmlns:a16="http://schemas.microsoft.com/office/drawing/2014/main" xmlns="" id="{169C7165-3E37-433F-A3C1-2C71CCADABB4}"/>
              </a:ext>
            </a:extLst>
          </p:cNvPr>
          <p:cNvPicPr>
            <a:picLocks noChangeAspect="1"/>
          </p:cNvPicPr>
          <p:nvPr/>
        </p:nvPicPr>
        <p:blipFill>
          <a:blip r:embed="rId12"/>
          <a:stretch>
            <a:fillRect/>
          </a:stretch>
        </p:blipFill>
        <p:spPr>
          <a:xfrm>
            <a:off x="4723678" y="2871561"/>
            <a:ext cx="1276987" cy="455163"/>
          </a:xfrm>
          <a:prstGeom prst="rect">
            <a:avLst/>
          </a:prstGeom>
        </p:spPr>
      </p:pic>
      <p:pic>
        <p:nvPicPr>
          <p:cNvPr id="223" name="Picture 222">
            <a:extLst>
              <a:ext uri="{FF2B5EF4-FFF2-40B4-BE49-F238E27FC236}">
                <a16:creationId xmlns:a16="http://schemas.microsoft.com/office/drawing/2014/main" xmlns="" id="{F76CF570-5446-47B4-BBF6-4C32D38B9786}"/>
              </a:ext>
            </a:extLst>
          </p:cNvPr>
          <p:cNvPicPr>
            <a:picLocks noChangeAspect="1"/>
          </p:cNvPicPr>
          <p:nvPr/>
        </p:nvPicPr>
        <p:blipFill>
          <a:blip r:embed="rId13"/>
          <a:stretch>
            <a:fillRect/>
          </a:stretch>
        </p:blipFill>
        <p:spPr>
          <a:xfrm>
            <a:off x="3126989" y="2167617"/>
            <a:ext cx="1240424" cy="544321"/>
          </a:xfrm>
          <a:prstGeom prst="rect">
            <a:avLst/>
          </a:prstGeom>
        </p:spPr>
      </p:pic>
      <p:pic>
        <p:nvPicPr>
          <p:cNvPr id="224" name="Picture 223">
            <a:extLst>
              <a:ext uri="{FF2B5EF4-FFF2-40B4-BE49-F238E27FC236}">
                <a16:creationId xmlns:a16="http://schemas.microsoft.com/office/drawing/2014/main" xmlns="" id="{B85A3BE4-CBFE-4819-B2BD-C78D2C012F7F}"/>
              </a:ext>
            </a:extLst>
          </p:cNvPr>
          <p:cNvPicPr>
            <a:picLocks noChangeAspect="1"/>
          </p:cNvPicPr>
          <p:nvPr/>
        </p:nvPicPr>
        <p:blipFill>
          <a:blip r:embed="rId14"/>
          <a:stretch>
            <a:fillRect/>
          </a:stretch>
        </p:blipFill>
        <p:spPr>
          <a:xfrm>
            <a:off x="1505564" y="2294891"/>
            <a:ext cx="1492996" cy="544321"/>
          </a:xfrm>
          <a:prstGeom prst="rect">
            <a:avLst/>
          </a:prstGeom>
        </p:spPr>
      </p:pic>
      <p:pic>
        <p:nvPicPr>
          <p:cNvPr id="225" name="Picture 224">
            <a:extLst>
              <a:ext uri="{FF2B5EF4-FFF2-40B4-BE49-F238E27FC236}">
                <a16:creationId xmlns:a16="http://schemas.microsoft.com/office/drawing/2014/main" xmlns="" id="{F40FBE03-203B-4AA3-AD2D-58F4558BA161}"/>
              </a:ext>
            </a:extLst>
          </p:cNvPr>
          <p:cNvPicPr>
            <a:picLocks noChangeAspect="1"/>
          </p:cNvPicPr>
          <p:nvPr/>
        </p:nvPicPr>
        <p:blipFill>
          <a:blip r:embed="rId15" cstate="print"/>
          <a:stretch>
            <a:fillRect/>
          </a:stretch>
        </p:blipFill>
        <p:spPr>
          <a:xfrm>
            <a:off x="9246513" y="1914848"/>
            <a:ext cx="1139472" cy="530509"/>
          </a:xfrm>
          <a:prstGeom prst="rect">
            <a:avLst/>
          </a:prstGeom>
        </p:spPr>
      </p:pic>
      <p:pic>
        <p:nvPicPr>
          <p:cNvPr id="242" name="Picture 241">
            <a:extLst>
              <a:ext uri="{FF2B5EF4-FFF2-40B4-BE49-F238E27FC236}">
                <a16:creationId xmlns:a16="http://schemas.microsoft.com/office/drawing/2014/main" xmlns="" id="{A7BBD255-5128-4DC7-85F8-E47F3DF23029}"/>
              </a:ext>
            </a:extLst>
          </p:cNvPr>
          <p:cNvPicPr>
            <a:picLocks noChangeAspect="1"/>
          </p:cNvPicPr>
          <p:nvPr/>
        </p:nvPicPr>
        <p:blipFill>
          <a:blip r:embed="rId16"/>
          <a:stretch>
            <a:fillRect/>
          </a:stretch>
        </p:blipFill>
        <p:spPr>
          <a:xfrm>
            <a:off x="5756770" y="1729342"/>
            <a:ext cx="1711068" cy="759638"/>
          </a:xfrm>
          <a:prstGeom prst="rect">
            <a:avLst/>
          </a:prstGeom>
        </p:spPr>
      </p:pic>
      <p:pic>
        <p:nvPicPr>
          <p:cNvPr id="243" name="Picture 242">
            <a:extLst>
              <a:ext uri="{FF2B5EF4-FFF2-40B4-BE49-F238E27FC236}">
                <a16:creationId xmlns:a16="http://schemas.microsoft.com/office/drawing/2014/main" xmlns="" id="{0DFBFB4A-6A9A-4B4E-8686-6469B1D6CDD5}"/>
              </a:ext>
            </a:extLst>
          </p:cNvPr>
          <p:cNvPicPr>
            <a:picLocks noChangeAspect="1"/>
          </p:cNvPicPr>
          <p:nvPr/>
        </p:nvPicPr>
        <p:blipFill>
          <a:blip r:embed="rId17"/>
          <a:stretch>
            <a:fillRect/>
          </a:stretch>
        </p:blipFill>
        <p:spPr>
          <a:xfrm>
            <a:off x="1597349" y="3223325"/>
            <a:ext cx="1498380" cy="680249"/>
          </a:xfrm>
          <a:prstGeom prst="rect">
            <a:avLst/>
          </a:prstGeom>
        </p:spPr>
      </p:pic>
      <p:pic>
        <p:nvPicPr>
          <p:cNvPr id="244" name="Picture 243">
            <a:extLst>
              <a:ext uri="{FF2B5EF4-FFF2-40B4-BE49-F238E27FC236}">
                <a16:creationId xmlns:a16="http://schemas.microsoft.com/office/drawing/2014/main" xmlns="" id="{F9536B5B-DF30-40E4-B5EA-C779C6509A8E}"/>
              </a:ext>
            </a:extLst>
          </p:cNvPr>
          <p:cNvPicPr>
            <a:picLocks noChangeAspect="1"/>
          </p:cNvPicPr>
          <p:nvPr/>
        </p:nvPicPr>
        <p:blipFill>
          <a:blip r:embed="rId18"/>
          <a:stretch>
            <a:fillRect/>
          </a:stretch>
        </p:blipFill>
        <p:spPr>
          <a:xfrm>
            <a:off x="4553581" y="2088949"/>
            <a:ext cx="1028534" cy="564328"/>
          </a:xfrm>
          <a:prstGeom prst="rect">
            <a:avLst/>
          </a:prstGeom>
        </p:spPr>
      </p:pic>
      <p:pic>
        <p:nvPicPr>
          <p:cNvPr id="245" name="Picture 244">
            <a:extLst>
              <a:ext uri="{FF2B5EF4-FFF2-40B4-BE49-F238E27FC236}">
                <a16:creationId xmlns:a16="http://schemas.microsoft.com/office/drawing/2014/main" xmlns="" id="{CB01FD1F-94E7-425B-B5B5-E0735F492A4F}"/>
              </a:ext>
            </a:extLst>
          </p:cNvPr>
          <p:cNvPicPr>
            <a:picLocks noChangeAspect="1"/>
          </p:cNvPicPr>
          <p:nvPr/>
        </p:nvPicPr>
        <p:blipFill>
          <a:blip r:embed="rId19"/>
          <a:stretch>
            <a:fillRect/>
          </a:stretch>
        </p:blipFill>
        <p:spPr>
          <a:xfrm>
            <a:off x="7955182" y="2711279"/>
            <a:ext cx="1180014" cy="530509"/>
          </a:xfrm>
          <a:prstGeom prst="rect">
            <a:avLst/>
          </a:prstGeom>
        </p:spPr>
      </p:pic>
      <p:pic>
        <p:nvPicPr>
          <p:cNvPr id="246" name="Picture 245">
            <a:extLst>
              <a:ext uri="{FF2B5EF4-FFF2-40B4-BE49-F238E27FC236}">
                <a16:creationId xmlns:a16="http://schemas.microsoft.com/office/drawing/2014/main" xmlns="" id="{0B3663FF-CE92-435B-A634-AABF6E8D43BE}"/>
              </a:ext>
            </a:extLst>
          </p:cNvPr>
          <p:cNvPicPr>
            <a:picLocks noChangeAspect="1"/>
          </p:cNvPicPr>
          <p:nvPr/>
        </p:nvPicPr>
        <p:blipFill>
          <a:blip r:embed="rId20"/>
          <a:stretch>
            <a:fillRect/>
          </a:stretch>
        </p:blipFill>
        <p:spPr>
          <a:xfrm>
            <a:off x="6312653" y="1170065"/>
            <a:ext cx="1161550" cy="546100"/>
          </a:xfrm>
          <a:prstGeom prst="rect">
            <a:avLst/>
          </a:prstGeom>
        </p:spPr>
      </p:pic>
      <p:pic>
        <p:nvPicPr>
          <p:cNvPr id="247" name="Picture 246">
            <a:extLst>
              <a:ext uri="{FF2B5EF4-FFF2-40B4-BE49-F238E27FC236}">
                <a16:creationId xmlns:a16="http://schemas.microsoft.com/office/drawing/2014/main" xmlns="" id="{9C9A7476-46D0-4089-A0D7-8C66BA000FA3}"/>
              </a:ext>
            </a:extLst>
          </p:cNvPr>
          <p:cNvPicPr>
            <a:picLocks noChangeAspect="1"/>
          </p:cNvPicPr>
          <p:nvPr/>
        </p:nvPicPr>
        <p:blipFill>
          <a:blip r:embed="rId21"/>
          <a:stretch>
            <a:fillRect/>
          </a:stretch>
        </p:blipFill>
        <p:spPr>
          <a:xfrm>
            <a:off x="3044066" y="5210666"/>
            <a:ext cx="815553" cy="541578"/>
          </a:xfrm>
          <a:prstGeom prst="rect">
            <a:avLst/>
          </a:prstGeom>
        </p:spPr>
      </p:pic>
      <p:pic>
        <p:nvPicPr>
          <p:cNvPr id="248" name="Picture 247">
            <a:extLst>
              <a:ext uri="{FF2B5EF4-FFF2-40B4-BE49-F238E27FC236}">
                <a16:creationId xmlns:a16="http://schemas.microsoft.com/office/drawing/2014/main" xmlns="" id="{BE8FD9A5-AB77-4476-83A4-C91F820B8860}"/>
              </a:ext>
            </a:extLst>
          </p:cNvPr>
          <p:cNvPicPr>
            <a:picLocks noChangeAspect="1"/>
          </p:cNvPicPr>
          <p:nvPr/>
        </p:nvPicPr>
        <p:blipFill>
          <a:blip r:embed="rId22" cstate="print"/>
          <a:stretch>
            <a:fillRect/>
          </a:stretch>
        </p:blipFill>
        <p:spPr>
          <a:xfrm>
            <a:off x="10919419" y="1169533"/>
            <a:ext cx="896010" cy="554824"/>
          </a:xfrm>
          <a:prstGeom prst="rect">
            <a:avLst/>
          </a:prstGeom>
        </p:spPr>
      </p:pic>
      <p:pic>
        <p:nvPicPr>
          <p:cNvPr id="249" name="Picture 248">
            <a:extLst>
              <a:ext uri="{FF2B5EF4-FFF2-40B4-BE49-F238E27FC236}">
                <a16:creationId xmlns:a16="http://schemas.microsoft.com/office/drawing/2014/main" xmlns="" id="{F62D111E-29C4-45B4-B0FC-56FDC3952080}"/>
              </a:ext>
            </a:extLst>
          </p:cNvPr>
          <p:cNvPicPr>
            <a:picLocks noChangeAspect="1"/>
          </p:cNvPicPr>
          <p:nvPr/>
        </p:nvPicPr>
        <p:blipFill>
          <a:blip r:embed="rId23"/>
          <a:stretch>
            <a:fillRect/>
          </a:stretch>
        </p:blipFill>
        <p:spPr>
          <a:xfrm>
            <a:off x="2980180" y="2999419"/>
            <a:ext cx="1464480" cy="454053"/>
          </a:xfrm>
          <a:prstGeom prst="rect">
            <a:avLst/>
          </a:prstGeom>
        </p:spPr>
      </p:pic>
      <p:pic>
        <p:nvPicPr>
          <p:cNvPr id="250" name="Picture 249">
            <a:extLst>
              <a:ext uri="{FF2B5EF4-FFF2-40B4-BE49-F238E27FC236}">
                <a16:creationId xmlns:a16="http://schemas.microsoft.com/office/drawing/2014/main" xmlns="" id="{AC7E45EC-2B0E-404E-A8FE-45C8FA8281A6}"/>
              </a:ext>
            </a:extLst>
          </p:cNvPr>
          <p:cNvPicPr>
            <a:picLocks noChangeAspect="1"/>
          </p:cNvPicPr>
          <p:nvPr/>
        </p:nvPicPr>
        <p:blipFill>
          <a:blip r:embed="rId24"/>
          <a:stretch>
            <a:fillRect/>
          </a:stretch>
        </p:blipFill>
        <p:spPr>
          <a:xfrm>
            <a:off x="7677757" y="1258302"/>
            <a:ext cx="1906562" cy="428861"/>
          </a:xfrm>
          <a:prstGeom prst="rect">
            <a:avLst/>
          </a:prstGeom>
        </p:spPr>
      </p:pic>
      <p:pic>
        <p:nvPicPr>
          <p:cNvPr id="251" name="Picture 250">
            <a:extLst>
              <a:ext uri="{FF2B5EF4-FFF2-40B4-BE49-F238E27FC236}">
                <a16:creationId xmlns:a16="http://schemas.microsoft.com/office/drawing/2014/main" xmlns="" id="{098AEFF6-699B-4D5B-9353-A27C249315B0}"/>
              </a:ext>
            </a:extLst>
          </p:cNvPr>
          <p:cNvPicPr>
            <a:picLocks noChangeAspect="1"/>
          </p:cNvPicPr>
          <p:nvPr/>
        </p:nvPicPr>
        <p:blipFill>
          <a:blip r:embed="rId25"/>
          <a:stretch>
            <a:fillRect/>
          </a:stretch>
        </p:blipFill>
        <p:spPr>
          <a:xfrm>
            <a:off x="5065617" y="3619111"/>
            <a:ext cx="1028427" cy="500440"/>
          </a:xfrm>
          <a:prstGeom prst="rect">
            <a:avLst/>
          </a:prstGeom>
        </p:spPr>
      </p:pic>
      <p:pic>
        <p:nvPicPr>
          <p:cNvPr id="252" name="Picture 251">
            <a:extLst>
              <a:ext uri="{FF2B5EF4-FFF2-40B4-BE49-F238E27FC236}">
                <a16:creationId xmlns:a16="http://schemas.microsoft.com/office/drawing/2014/main" xmlns="" id="{ABA8E65D-1639-4852-8FA8-F75AE7064B49}"/>
              </a:ext>
            </a:extLst>
          </p:cNvPr>
          <p:cNvPicPr>
            <a:picLocks noChangeAspect="1"/>
          </p:cNvPicPr>
          <p:nvPr/>
        </p:nvPicPr>
        <p:blipFill>
          <a:blip r:embed="rId26"/>
          <a:stretch>
            <a:fillRect/>
          </a:stretch>
        </p:blipFill>
        <p:spPr>
          <a:xfrm>
            <a:off x="4126017" y="4516164"/>
            <a:ext cx="1280024" cy="486394"/>
          </a:xfrm>
          <a:prstGeom prst="rect">
            <a:avLst/>
          </a:prstGeom>
        </p:spPr>
      </p:pic>
      <p:pic>
        <p:nvPicPr>
          <p:cNvPr id="253" name="Picture 252">
            <a:extLst>
              <a:ext uri="{FF2B5EF4-FFF2-40B4-BE49-F238E27FC236}">
                <a16:creationId xmlns:a16="http://schemas.microsoft.com/office/drawing/2014/main" xmlns="" id="{608D5218-89AA-4115-9BA6-BB0284ED5391}"/>
              </a:ext>
            </a:extLst>
          </p:cNvPr>
          <p:cNvPicPr>
            <a:picLocks noChangeAspect="1"/>
          </p:cNvPicPr>
          <p:nvPr/>
        </p:nvPicPr>
        <p:blipFill>
          <a:blip r:embed="rId27"/>
          <a:stretch>
            <a:fillRect/>
          </a:stretch>
        </p:blipFill>
        <p:spPr>
          <a:xfrm>
            <a:off x="7990975" y="5181943"/>
            <a:ext cx="518291" cy="701525"/>
          </a:xfrm>
          <a:prstGeom prst="rect">
            <a:avLst/>
          </a:prstGeom>
        </p:spPr>
      </p:pic>
      <p:pic>
        <p:nvPicPr>
          <p:cNvPr id="254" name="Picture 253">
            <a:extLst>
              <a:ext uri="{FF2B5EF4-FFF2-40B4-BE49-F238E27FC236}">
                <a16:creationId xmlns:a16="http://schemas.microsoft.com/office/drawing/2014/main" xmlns="" id="{87779330-A728-4E5A-B308-817D4FBE650E}"/>
              </a:ext>
            </a:extLst>
          </p:cNvPr>
          <p:cNvPicPr>
            <a:picLocks noChangeAspect="1"/>
          </p:cNvPicPr>
          <p:nvPr/>
        </p:nvPicPr>
        <p:blipFill>
          <a:blip r:embed="rId28"/>
          <a:stretch>
            <a:fillRect/>
          </a:stretch>
        </p:blipFill>
        <p:spPr>
          <a:xfrm>
            <a:off x="9453744" y="2623778"/>
            <a:ext cx="1692987" cy="564329"/>
          </a:xfrm>
          <a:prstGeom prst="rect">
            <a:avLst/>
          </a:prstGeom>
        </p:spPr>
      </p:pic>
      <p:pic>
        <p:nvPicPr>
          <p:cNvPr id="48" name="Picture 47">
            <a:extLst>
              <a:ext uri="{FF2B5EF4-FFF2-40B4-BE49-F238E27FC236}">
                <a16:creationId xmlns:a16="http://schemas.microsoft.com/office/drawing/2014/main" xmlns="" id="{CDCEDBC5-9F6C-47AE-90DB-34DAFBF3E0FD}"/>
              </a:ext>
            </a:extLst>
          </p:cNvPr>
          <p:cNvPicPr>
            <a:picLocks noChangeAspect="1"/>
          </p:cNvPicPr>
          <p:nvPr/>
        </p:nvPicPr>
        <p:blipFill>
          <a:blip r:embed="rId29"/>
          <a:stretch>
            <a:fillRect/>
          </a:stretch>
        </p:blipFill>
        <p:spPr>
          <a:xfrm>
            <a:off x="10130498" y="1141294"/>
            <a:ext cx="460817" cy="713656"/>
          </a:xfrm>
          <a:prstGeom prst="rect">
            <a:avLst/>
          </a:prstGeom>
        </p:spPr>
      </p:pic>
      <p:pic>
        <p:nvPicPr>
          <p:cNvPr id="49" name="Picture 48">
            <a:extLst>
              <a:ext uri="{FF2B5EF4-FFF2-40B4-BE49-F238E27FC236}">
                <a16:creationId xmlns:a16="http://schemas.microsoft.com/office/drawing/2014/main" xmlns="" id="{4F6E3422-797E-44B0-9D16-0AE49650F4D3}"/>
              </a:ext>
            </a:extLst>
          </p:cNvPr>
          <p:cNvPicPr>
            <a:picLocks noChangeAspect="1"/>
          </p:cNvPicPr>
          <p:nvPr/>
        </p:nvPicPr>
        <p:blipFill>
          <a:blip r:embed="rId30" cstate="print"/>
          <a:stretch>
            <a:fillRect/>
          </a:stretch>
        </p:blipFill>
        <p:spPr>
          <a:xfrm>
            <a:off x="10793038" y="1862901"/>
            <a:ext cx="1207546" cy="598824"/>
          </a:xfrm>
          <a:prstGeom prst="rect">
            <a:avLst/>
          </a:prstGeom>
        </p:spPr>
      </p:pic>
      <p:pic>
        <p:nvPicPr>
          <p:cNvPr id="50" name="Picture 49">
            <a:extLst>
              <a:ext uri="{FF2B5EF4-FFF2-40B4-BE49-F238E27FC236}">
                <a16:creationId xmlns:a16="http://schemas.microsoft.com/office/drawing/2014/main" xmlns="" id="{16F62364-40AB-4FC6-8D8B-1BA35A6F5DF5}"/>
              </a:ext>
            </a:extLst>
          </p:cNvPr>
          <p:cNvPicPr>
            <a:picLocks noChangeAspect="1"/>
          </p:cNvPicPr>
          <p:nvPr/>
        </p:nvPicPr>
        <p:blipFill>
          <a:blip r:embed="rId31" cstate="print"/>
          <a:stretch>
            <a:fillRect/>
          </a:stretch>
        </p:blipFill>
        <p:spPr>
          <a:xfrm>
            <a:off x="6343370" y="3676919"/>
            <a:ext cx="1097753" cy="748363"/>
          </a:xfrm>
          <a:prstGeom prst="rect">
            <a:avLst/>
          </a:prstGeom>
        </p:spPr>
      </p:pic>
      <p:pic>
        <p:nvPicPr>
          <p:cNvPr id="51" name="Picture 50">
            <a:extLst>
              <a:ext uri="{FF2B5EF4-FFF2-40B4-BE49-F238E27FC236}">
                <a16:creationId xmlns:a16="http://schemas.microsoft.com/office/drawing/2014/main" xmlns="" id="{B5810E46-6EF0-4848-9C53-B96365526714}"/>
              </a:ext>
            </a:extLst>
          </p:cNvPr>
          <p:cNvPicPr>
            <a:picLocks noChangeAspect="1"/>
          </p:cNvPicPr>
          <p:nvPr/>
        </p:nvPicPr>
        <p:blipFill>
          <a:blip r:embed="rId32" cstate="print"/>
          <a:stretch>
            <a:fillRect/>
          </a:stretch>
        </p:blipFill>
        <p:spPr>
          <a:xfrm>
            <a:off x="10787900" y="5449335"/>
            <a:ext cx="868116" cy="440303"/>
          </a:xfrm>
          <a:prstGeom prst="rect">
            <a:avLst/>
          </a:prstGeom>
        </p:spPr>
      </p:pic>
      <p:pic>
        <p:nvPicPr>
          <p:cNvPr id="52" name="Picture 51">
            <a:extLst>
              <a:ext uri="{FF2B5EF4-FFF2-40B4-BE49-F238E27FC236}">
                <a16:creationId xmlns:a16="http://schemas.microsoft.com/office/drawing/2014/main" xmlns="" id="{56B8CBD7-7EE6-4551-9B66-3208F4E9D6CF}"/>
              </a:ext>
            </a:extLst>
          </p:cNvPr>
          <p:cNvPicPr>
            <a:picLocks noChangeAspect="1"/>
          </p:cNvPicPr>
          <p:nvPr/>
        </p:nvPicPr>
        <p:blipFill>
          <a:blip r:embed="rId33"/>
          <a:stretch>
            <a:fillRect/>
          </a:stretch>
        </p:blipFill>
        <p:spPr>
          <a:xfrm>
            <a:off x="10819801" y="3968996"/>
            <a:ext cx="868115" cy="392051"/>
          </a:xfrm>
          <a:prstGeom prst="rect">
            <a:avLst/>
          </a:prstGeom>
        </p:spPr>
      </p:pic>
      <p:pic>
        <p:nvPicPr>
          <p:cNvPr id="53" name="Picture 52">
            <a:extLst>
              <a:ext uri="{FF2B5EF4-FFF2-40B4-BE49-F238E27FC236}">
                <a16:creationId xmlns:a16="http://schemas.microsoft.com/office/drawing/2014/main" xmlns="" id="{9C4C9A05-D8F9-45F9-8D3C-93E4E1A4A15A}"/>
              </a:ext>
            </a:extLst>
          </p:cNvPr>
          <p:cNvPicPr>
            <a:picLocks noChangeAspect="1"/>
          </p:cNvPicPr>
          <p:nvPr/>
        </p:nvPicPr>
        <p:blipFill>
          <a:blip r:embed="rId34"/>
          <a:stretch>
            <a:fillRect/>
          </a:stretch>
        </p:blipFill>
        <p:spPr>
          <a:xfrm>
            <a:off x="3328414" y="3928408"/>
            <a:ext cx="939000" cy="505614"/>
          </a:xfrm>
          <a:prstGeom prst="rect">
            <a:avLst/>
          </a:prstGeom>
        </p:spPr>
      </p:pic>
      <p:pic>
        <p:nvPicPr>
          <p:cNvPr id="269" name="Picture 268">
            <a:extLst>
              <a:ext uri="{FF2B5EF4-FFF2-40B4-BE49-F238E27FC236}">
                <a16:creationId xmlns:a16="http://schemas.microsoft.com/office/drawing/2014/main" xmlns="" id="{33498D68-3036-494D-9F42-C2A63668E0AB}"/>
              </a:ext>
            </a:extLst>
          </p:cNvPr>
          <p:cNvPicPr>
            <a:picLocks noChangeAspect="1"/>
          </p:cNvPicPr>
          <p:nvPr/>
        </p:nvPicPr>
        <p:blipFill>
          <a:blip r:embed="rId35"/>
          <a:stretch>
            <a:fillRect/>
          </a:stretch>
        </p:blipFill>
        <p:spPr>
          <a:xfrm>
            <a:off x="1695941" y="5424194"/>
            <a:ext cx="1096309" cy="341074"/>
          </a:xfrm>
          <a:prstGeom prst="rect">
            <a:avLst/>
          </a:prstGeom>
        </p:spPr>
      </p:pic>
      <p:pic>
        <p:nvPicPr>
          <p:cNvPr id="54" name="Picture 53">
            <a:extLst>
              <a:ext uri="{FF2B5EF4-FFF2-40B4-BE49-F238E27FC236}">
                <a16:creationId xmlns:a16="http://schemas.microsoft.com/office/drawing/2014/main" xmlns="" id="{B7152D16-CAC9-4C2D-A323-E4B2A2C3B5DF}"/>
              </a:ext>
            </a:extLst>
          </p:cNvPr>
          <p:cNvPicPr>
            <a:picLocks noChangeAspect="1"/>
          </p:cNvPicPr>
          <p:nvPr/>
        </p:nvPicPr>
        <p:blipFill>
          <a:blip r:embed="rId36" cstate="print"/>
          <a:stretch>
            <a:fillRect/>
          </a:stretch>
        </p:blipFill>
        <p:spPr>
          <a:xfrm>
            <a:off x="6014523" y="4621157"/>
            <a:ext cx="1128183" cy="350952"/>
          </a:xfrm>
          <a:prstGeom prst="rect">
            <a:avLst/>
          </a:prstGeom>
        </p:spPr>
      </p:pic>
      <p:pic>
        <p:nvPicPr>
          <p:cNvPr id="58" name="Picture 57">
            <a:extLst>
              <a:ext uri="{FF2B5EF4-FFF2-40B4-BE49-F238E27FC236}">
                <a16:creationId xmlns:a16="http://schemas.microsoft.com/office/drawing/2014/main" xmlns="" id="{3CB3E31B-CF20-413A-97BD-D5092AA3461D}"/>
              </a:ext>
            </a:extLst>
          </p:cNvPr>
          <p:cNvPicPr>
            <a:picLocks noChangeAspect="1"/>
          </p:cNvPicPr>
          <p:nvPr/>
        </p:nvPicPr>
        <p:blipFill>
          <a:blip r:embed="rId37"/>
          <a:stretch>
            <a:fillRect/>
          </a:stretch>
        </p:blipFill>
        <p:spPr>
          <a:xfrm>
            <a:off x="7858501" y="4484501"/>
            <a:ext cx="1507221" cy="451315"/>
          </a:xfrm>
          <a:prstGeom prst="rect">
            <a:avLst/>
          </a:prstGeom>
        </p:spPr>
      </p:pic>
      <p:pic>
        <p:nvPicPr>
          <p:cNvPr id="59" name="Picture 58">
            <a:extLst>
              <a:ext uri="{FF2B5EF4-FFF2-40B4-BE49-F238E27FC236}">
                <a16:creationId xmlns:a16="http://schemas.microsoft.com/office/drawing/2014/main" xmlns="" id="{0D2C2D47-B7E7-4653-A3AD-75FDC6F5235B}"/>
              </a:ext>
            </a:extLst>
          </p:cNvPr>
          <p:cNvPicPr>
            <a:picLocks noChangeAspect="1"/>
          </p:cNvPicPr>
          <p:nvPr/>
        </p:nvPicPr>
        <p:blipFill>
          <a:blip r:embed="rId38"/>
          <a:stretch>
            <a:fillRect/>
          </a:stretch>
        </p:blipFill>
        <p:spPr>
          <a:xfrm>
            <a:off x="6472396" y="2654315"/>
            <a:ext cx="1129549" cy="759638"/>
          </a:xfrm>
          <a:prstGeom prst="rect">
            <a:avLst/>
          </a:prstGeom>
        </p:spPr>
      </p:pic>
      <p:pic>
        <p:nvPicPr>
          <p:cNvPr id="60" name="Picture 59">
            <a:extLst>
              <a:ext uri="{FF2B5EF4-FFF2-40B4-BE49-F238E27FC236}">
                <a16:creationId xmlns:a16="http://schemas.microsoft.com/office/drawing/2014/main" xmlns="" id="{7B7BEC1E-7F65-4B0A-970C-5C5F0B1F8485}"/>
              </a:ext>
            </a:extLst>
          </p:cNvPr>
          <p:cNvPicPr>
            <a:picLocks noChangeAspect="1"/>
          </p:cNvPicPr>
          <p:nvPr/>
        </p:nvPicPr>
        <p:blipFill>
          <a:blip r:embed="rId39"/>
          <a:stretch>
            <a:fillRect/>
          </a:stretch>
        </p:blipFill>
        <p:spPr>
          <a:xfrm>
            <a:off x="6230290" y="5385907"/>
            <a:ext cx="1005612" cy="540250"/>
          </a:xfrm>
          <a:prstGeom prst="rect">
            <a:avLst/>
          </a:prstGeom>
        </p:spPr>
      </p:pic>
      <p:pic>
        <p:nvPicPr>
          <p:cNvPr id="61" name="Picture 60">
            <a:extLst>
              <a:ext uri="{FF2B5EF4-FFF2-40B4-BE49-F238E27FC236}">
                <a16:creationId xmlns:a16="http://schemas.microsoft.com/office/drawing/2014/main" xmlns="" id="{8C554659-4149-4BBF-AA54-5CB2950BA410}"/>
              </a:ext>
            </a:extLst>
          </p:cNvPr>
          <p:cNvPicPr>
            <a:picLocks noChangeAspect="1"/>
          </p:cNvPicPr>
          <p:nvPr/>
        </p:nvPicPr>
        <p:blipFill>
          <a:blip r:embed="rId40"/>
          <a:stretch>
            <a:fillRect/>
          </a:stretch>
        </p:blipFill>
        <p:spPr>
          <a:xfrm>
            <a:off x="7809526" y="1954507"/>
            <a:ext cx="1255287" cy="490849"/>
          </a:xfrm>
          <a:prstGeom prst="rect">
            <a:avLst/>
          </a:prstGeom>
        </p:spPr>
      </p:pic>
      <p:pic>
        <p:nvPicPr>
          <p:cNvPr id="313" name="Picture 312">
            <a:extLst>
              <a:ext uri="{FF2B5EF4-FFF2-40B4-BE49-F238E27FC236}">
                <a16:creationId xmlns:a16="http://schemas.microsoft.com/office/drawing/2014/main" xmlns="" id="{FE753BA8-7A6E-4F4B-9169-070C05314B1E}"/>
              </a:ext>
            </a:extLst>
          </p:cNvPr>
          <p:cNvPicPr>
            <a:picLocks noChangeAspect="1"/>
          </p:cNvPicPr>
          <p:nvPr/>
        </p:nvPicPr>
        <p:blipFill>
          <a:blip r:embed="rId41"/>
          <a:stretch>
            <a:fillRect/>
          </a:stretch>
        </p:blipFill>
        <p:spPr>
          <a:xfrm>
            <a:off x="9125064" y="5391020"/>
            <a:ext cx="1309300" cy="461020"/>
          </a:xfrm>
          <a:prstGeom prst="rect">
            <a:avLst/>
          </a:prstGeom>
        </p:spPr>
      </p:pic>
      <p:pic>
        <p:nvPicPr>
          <p:cNvPr id="314" name="Picture 313">
            <a:extLst>
              <a:ext uri="{FF2B5EF4-FFF2-40B4-BE49-F238E27FC236}">
                <a16:creationId xmlns:a16="http://schemas.microsoft.com/office/drawing/2014/main" xmlns="" id="{8F569A48-5C0E-4A31-8435-94EB8CF67BC3}"/>
              </a:ext>
            </a:extLst>
          </p:cNvPr>
          <p:cNvPicPr>
            <a:picLocks noChangeAspect="1"/>
          </p:cNvPicPr>
          <p:nvPr/>
        </p:nvPicPr>
        <p:blipFill>
          <a:blip r:embed="rId42"/>
          <a:stretch>
            <a:fillRect/>
          </a:stretch>
        </p:blipFill>
        <p:spPr>
          <a:xfrm>
            <a:off x="1646211" y="4470419"/>
            <a:ext cx="1902695" cy="509650"/>
          </a:xfrm>
          <a:prstGeom prst="rect">
            <a:avLst/>
          </a:prstGeom>
        </p:spPr>
      </p:pic>
      <p:cxnSp>
        <p:nvCxnSpPr>
          <p:cNvPr id="134" name="Straight Connector 133">
            <a:extLst>
              <a:ext uri="{FF2B5EF4-FFF2-40B4-BE49-F238E27FC236}">
                <a16:creationId xmlns:a16="http://schemas.microsoft.com/office/drawing/2014/main" xmlns="" id="{3B5DAD1C-693F-4817-A821-F34436FFC866}"/>
              </a:ext>
            </a:extLst>
          </p:cNvPr>
          <p:cNvCxnSpPr>
            <a:cxnSpLocks/>
          </p:cNvCxnSpPr>
          <p:nvPr/>
        </p:nvCxnSpPr>
        <p:spPr>
          <a:xfrm>
            <a:off x="1629387" y="6186267"/>
            <a:ext cx="102070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35" name="Picture 134">
            <a:extLst>
              <a:ext uri="{FF2B5EF4-FFF2-40B4-BE49-F238E27FC236}">
                <a16:creationId xmlns:a16="http://schemas.microsoft.com/office/drawing/2014/main" xmlns="" id="{FF0E526A-CBEB-4462-AF30-AD288FEBFB25}"/>
              </a:ext>
            </a:extLst>
          </p:cNvPr>
          <p:cNvPicPr>
            <a:picLocks noChangeAspect="1"/>
          </p:cNvPicPr>
          <p:nvPr/>
        </p:nvPicPr>
        <p:blipFill>
          <a:blip r:embed="rId43"/>
          <a:stretch>
            <a:fillRect/>
          </a:stretch>
        </p:blipFill>
        <p:spPr>
          <a:xfrm>
            <a:off x="8741627" y="3425699"/>
            <a:ext cx="1395208" cy="343747"/>
          </a:xfrm>
          <a:prstGeom prst="rect">
            <a:avLst/>
          </a:prstGeom>
        </p:spPr>
      </p:pic>
      <p:pic>
        <p:nvPicPr>
          <p:cNvPr id="136" name="Picture 135">
            <a:extLst>
              <a:ext uri="{FF2B5EF4-FFF2-40B4-BE49-F238E27FC236}">
                <a16:creationId xmlns:a16="http://schemas.microsoft.com/office/drawing/2014/main" xmlns="" id="{F23C7213-4521-4967-B736-ED248D80C58B}"/>
              </a:ext>
            </a:extLst>
          </p:cNvPr>
          <p:cNvPicPr>
            <a:picLocks noChangeAspect="1"/>
          </p:cNvPicPr>
          <p:nvPr/>
        </p:nvPicPr>
        <p:blipFill>
          <a:blip r:embed="rId44"/>
          <a:stretch>
            <a:fillRect/>
          </a:stretch>
        </p:blipFill>
        <p:spPr>
          <a:xfrm>
            <a:off x="10691283" y="3212999"/>
            <a:ext cx="1309301" cy="462884"/>
          </a:xfrm>
          <a:prstGeom prst="rect">
            <a:avLst/>
          </a:prstGeom>
        </p:spPr>
      </p:pic>
      <p:pic>
        <p:nvPicPr>
          <p:cNvPr id="3" name="Picture 2">
            <a:extLst>
              <a:ext uri="{FF2B5EF4-FFF2-40B4-BE49-F238E27FC236}">
                <a16:creationId xmlns:a16="http://schemas.microsoft.com/office/drawing/2014/main" xmlns="" id="{6E0821E4-05A3-4AC2-85F7-CCE44EEF079F}"/>
              </a:ext>
            </a:extLst>
          </p:cNvPr>
          <p:cNvPicPr>
            <a:picLocks noChangeAspect="1"/>
          </p:cNvPicPr>
          <p:nvPr/>
        </p:nvPicPr>
        <p:blipFill>
          <a:blip r:embed="rId45"/>
          <a:stretch>
            <a:fillRect/>
          </a:stretch>
        </p:blipFill>
        <p:spPr>
          <a:xfrm>
            <a:off x="4397230" y="5359593"/>
            <a:ext cx="1304925" cy="523875"/>
          </a:xfrm>
          <a:prstGeom prst="rect">
            <a:avLst/>
          </a:prstGeom>
        </p:spPr>
      </p:pic>
      <p:pic>
        <p:nvPicPr>
          <p:cNvPr id="55" name="Picture 54">
            <a:extLst>
              <a:ext uri="{FF2B5EF4-FFF2-40B4-BE49-F238E27FC236}">
                <a16:creationId xmlns:a16="http://schemas.microsoft.com/office/drawing/2014/main" xmlns="" id="{B990A004-3E68-4094-AD95-3192FF9F1069}"/>
              </a:ext>
            </a:extLst>
          </p:cNvPr>
          <p:cNvPicPr>
            <a:picLocks noChangeAspect="1"/>
          </p:cNvPicPr>
          <p:nvPr/>
        </p:nvPicPr>
        <p:blipFill>
          <a:blip r:embed="rId46" cstate="print"/>
          <a:stretch>
            <a:fillRect/>
          </a:stretch>
        </p:blipFill>
        <p:spPr>
          <a:xfrm>
            <a:off x="4583983" y="1384536"/>
            <a:ext cx="1237131" cy="376225"/>
          </a:xfrm>
          <a:prstGeom prst="rect">
            <a:avLst/>
          </a:prstGeom>
        </p:spPr>
      </p:pic>
      <p:pic>
        <p:nvPicPr>
          <p:cNvPr id="56" name="Picture 2"/>
          <p:cNvPicPr>
            <a:picLocks noChangeAspect="1" noChangeArrowheads="1"/>
          </p:cNvPicPr>
          <p:nvPr/>
        </p:nvPicPr>
        <p:blipFill>
          <a:blip r:embed="rId47"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2693614188"/>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p:cNvSpPr>
            <a:spLocks noGrp="1"/>
          </p:cNvSpPr>
          <p:nvPr>
            <p:ph type="title"/>
          </p:nvPr>
        </p:nvSpPr>
        <p:spPr/>
        <p:txBody>
          <a:bodyPr>
            <a:normAutofit fontScale="90000"/>
          </a:bodyPr>
          <a:lstStyle/>
          <a:p>
            <a:r>
              <a:rPr lang="en-US" sz="2133" dirty="0">
                <a:latin typeface="Century Gothic" panose="020B0502020202020204" pitchFamily="34" charset="0"/>
              </a:rPr>
              <a:t/>
            </a:r>
            <a:br>
              <a:rPr lang="en-US" sz="2133" dirty="0">
                <a:latin typeface="Century Gothic" panose="020B0502020202020204" pitchFamily="34" charset="0"/>
              </a:rPr>
            </a:br>
            <a:r>
              <a:rPr lang="en-US" sz="2133" dirty="0">
                <a:latin typeface="Century Gothic" panose="020B0502020202020204" pitchFamily="34" charset="0"/>
              </a:rPr>
              <a:t>Serving Enterprises Worldwide*</a:t>
            </a:r>
            <a:br>
              <a:rPr lang="en-US" sz="2133" dirty="0">
                <a:latin typeface="Century Gothic" panose="020B0502020202020204" pitchFamily="34" charset="0"/>
              </a:rPr>
            </a:br>
            <a:endParaRPr lang="en-US" sz="2133" dirty="0">
              <a:latin typeface="Century Gothic" panose="020B0502020202020204" pitchFamily="34" charset="0"/>
            </a:endParaRPr>
          </a:p>
        </p:txBody>
      </p:sp>
      <p:graphicFrame>
        <p:nvGraphicFramePr>
          <p:cNvPr id="200" name="Object 2"/>
          <p:cNvGraphicFramePr>
            <a:graphicFrameLocks/>
          </p:cNvGraphicFramePr>
          <p:nvPr>
            <p:custDataLst>
              <p:tags r:id="rId2"/>
            </p:custDataLst>
          </p:nvPr>
        </p:nvGraphicFramePr>
        <p:xfrm>
          <a:off x="1605888" y="177424"/>
          <a:ext cx="161925" cy="161925"/>
        </p:xfrm>
        <a:graphic>
          <a:graphicData uri="http://schemas.openxmlformats.org/presentationml/2006/ole">
            <p:oleObj spid="_x0000_s22541" name="think-cell Slide" r:id="rId6" imgW="360" imgH="360" progId="">
              <p:embed/>
            </p:oleObj>
          </a:graphicData>
        </a:graphic>
      </p:graphicFrame>
      <p:sp>
        <p:nvSpPr>
          <p:cNvPr id="201" name="Title 1"/>
          <p:cNvSpPr txBox="1">
            <a:spLocks/>
          </p:cNvSpPr>
          <p:nvPr>
            <p:custDataLst>
              <p:tags r:id="rId3"/>
            </p:custDataLst>
          </p:nvPr>
        </p:nvSpPr>
        <p:spPr>
          <a:xfrm>
            <a:off x="2545805" y="620974"/>
            <a:ext cx="8408987" cy="785813"/>
          </a:xfrm>
          <a:prstGeom prst="rect">
            <a:avLst/>
          </a:prstGeom>
        </p:spPr>
        <p:txBody>
          <a:bodyPr vert="horz" lIns="91440" tIns="45720" rIns="91440" bIns="45720" rtlCol="0" anchor="ctr">
            <a:normAutofit/>
          </a:bodyPr>
          <a:lstStyle/>
          <a:p>
            <a:pPr algn="ctr">
              <a:spcBef>
                <a:spcPct val="0"/>
              </a:spcBef>
              <a:defRPr/>
            </a:pPr>
            <a:endParaRPr lang="en-US" sz="4400" dirty="0">
              <a:solidFill>
                <a:srgbClr val="7F7F7F"/>
              </a:solidFill>
              <a:latin typeface="+mj-lt"/>
              <a:ea typeface="+mj-ea"/>
              <a:cs typeface="+mj-cs"/>
            </a:endParaRPr>
          </a:p>
        </p:txBody>
      </p:sp>
      <p:sp>
        <p:nvSpPr>
          <p:cNvPr id="202" name="Rectangle 1"/>
          <p:cNvSpPr txBox="1">
            <a:spLocks noChangeArrowheads="1"/>
          </p:cNvSpPr>
          <p:nvPr/>
        </p:nvSpPr>
        <p:spPr bwMode="auto">
          <a:xfrm>
            <a:off x="6173792" y="178753"/>
            <a:ext cx="4213225" cy="32523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algn="r" defTabSz="944539" fontAlgn="base">
              <a:lnSpc>
                <a:spcPct val="90000"/>
              </a:lnSpc>
              <a:spcBef>
                <a:spcPct val="40000"/>
              </a:spcBef>
              <a:spcAft>
                <a:spcPct val="0"/>
              </a:spcAft>
              <a:defRPr/>
            </a:pPr>
            <a:r>
              <a:rPr lang="en-US" sz="1400" b="1" kern="0" dirty="0">
                <a:solidFill>
                  <a:schemeClr val="tx2"/>
                </a:solidFill>
                <a:latin typeface="Century Gothic" panose="020B0502020202020204" pitchFamily="34" charset="0"/>
                <a:ea typeface="+mj-ea"/>
                <a:cs typeface="+mj-cs"/>
              </a:rPr>
              <a:t>WHO WE WORK WITH</a:t>
            </a:r>
          </a:p>
        </p:txBody>
      </p:sp>
      <p:sp>
        <p:nvSpPr>
          <p:cNvPr id="206" name="Rectangle 205"/>
          <p:cNvSpPr/>
          <p:nvPr/>
        </p:nvSpPr>
        <p:spPr>
          <a:xfrm>
            <a:off x="152401" y="1992392"/>
            <a:ext cx="1309300" cy="958687"/>
          </a:xfrm>
          <a:prstGeom prst="rect">
            <a:avLst/>
          </a:prstGeom>
          <a:solidFill>
            <a:srgbClr val="588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b="1" dirty="0">
                <a:latin typeface="Arial" pitchFamily="34" charset="0"/>
                <a:cs typeface="Arial" pitchFamily="34" charset="0"/>
              </a:rPr>
              <a:t>IM&amp;C</a:t>
            </a:r>
          </a:p>
        </p:txBody>
      </p:sp>
      <p:sp>
        <p:nvSpPr>
          <p:cNvPr id="207" name="Rectangle 206"/>
          <p:cNvSpPr/>
          <p:nvPr/>
        </p:nvSpPr>
        <p:spPr>
          <a:xfrm>
            <a:off x="133660" y="916181"/>
            <a:ext cx="1309300" cy="871093"/>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b="1" dirty="0">
                <a:latin typeface="Arial" pitchFamily="34" charset="0"/>
                <a:cs typeface="Arial" pitchFamily="34" charset="0"/>
              </a:rPr>
              <a:t>Chemicals</a:t>
            </a:r>
          </a:p>
        </p:txBody>
      </p:sp>
      <p:sp>
        <p:nvSpPr>
          <p:cNvPr id="208" name="Rectangle 207"/>
          <p:cNvSpPr/>
          <p:nvPr/>
        </p:nvSpPr>
        <p:spPr>
          <a:xfrm>
            <a:off x="152401" y="3926168"/>
            <a:ext cx="1309300" cy="832515"/>
          </a:xfrm>
          <a:prstGeom prst="rect">
            <a:avLst/>
          </a:prstGeom>
          <a:solidFill>
            <a:srgbClr val="850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b="1" dirty="0">
                <a:latin typeface="Arial" pitchFamily="34" charset="0"/>
                <a:cs typeface="Arial" pitchFamily="34" charset="0"/>
              </a:rPr>
              <a:t>Food &amp; Beverages</a:t>
            </a:r>
          </a:p>
        </p:txBody>
      </p:sp>
      <p:sp>
        <p:nvSpPr>
          <p:cNvPr id="209" name="Rectangle 208"/>
          <p:cNvSpPr/>
          <p:nvPr/>
        </p:nvSpPr>
        <p:spPr>
          <a:xfrm>
            <a:off x="116392" y="5051789"/>
            <a:ext cx="1309300" cy="945965"/>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b="1" dirty="0">
                <a:solidFill>
                  <a:schemeClr val="tx1"/>
                </a:solidFill>
                <a:latin typeface="Arial" pitchFamily="34" charset="0"/>
                <a:cs typeface="Arial" pitchFamily="34" charset="0"/>
              </a:rPr>
              <a:t>Others</a:t>
            </a:r>
          </a:p>
        </p:txBody>
      </p:sp>
      <p:cxnSp>
        <p:nvCxnSpPr>
          <p:cNvPr id="210" name="Straight Connector 209"/>
          <p:cNvCxnSpPr/>
          <p:nvPr/>
        </p:nvCxnSpPr>
        <p:spPr>
          <a:xfrm>
            <a:off x="2943367" y="4896990"/>
            <a:ext cx="7424383" cy="0"/>
          </a:xfrm>
          <a:prstGeom prst="line">
            <a:avLst/>
          </a:prstGeom>
          <a:solidFill>
            <a:srgbClr val="850057"/>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211" name="Straight Connector 210"/>
          <p:cNvCxnSpPr>
            <a:cxnSpLocks/>
          </p:cNvCxnSpPr>
          <p:nvPr/>
        </p:nvCxnSpPr>
        <p:spPr>
          <a:xfrm>
            <a:off x="1589853" y="4774158"/>
            <a:ext cx="1024654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cxnSpLocks/>
          </p:cNvCxnSpPr>
          <p:nvPr/>
        </p:nvCxnSpPr>
        <p:spPr>
          <a:xfrm>
            <a:off x="1597347" y="683387"/>
            <a:ext cx="1025598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396668" y="6434376"/>
            <a:ext cx="1817932" cy="114864"/>
          </a:xfrm>
          <a:prstGeom prst="rect">
            <a:avLst/>
          </a:prstGeom>
          <a:noFill/>
        </p:spPr>
        <p:txBody>
          <a:bodyPr wrap="square" rIns="0" rtlCol="0">
            <a:spAutoFit/>
          </a:bodyPr>
          <a:lstStyle/>
          <a:p>
            <a:pPr algn="ctr"/>
            <a:r>
              <a:rPr lang="en-US" sz="1000" b="1" dirty="0">
                <a:solidFill>
                  <a:srgbClr val="FF0000"/>
                </a:solidFill>
                <a:latin typeface="Century Gothic" panose="020B0502020202020204" pitchFamily="34" charset="0"/>
              </a:rPr>
              <a:t>*Representative client list</a:t>
            </a:r>
          </a:p>
        </p:txBody>
      </p:sp>
      <p:sp>
        <p:nvSpPr>
          <p:cNvPr id="203" name="Rectangle 202"/>
          <p:cNvSpPr/>
          <p:nvPr/>
        </p:nvSpPr>
        <p:spPr>
          <a:xfrm>
            <a:off x="152401" y="3042832"/>
            <a:ext cx="1309300" cy="832515"/>
          </a:xfrm>
          <a:prstGeom prst="rect">
            <a:avLst/>
          </a:prstGeom>
          <a:solidFill>
            <a:srgbClr val="EE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b="1" dirty="0">
                <a:latin typeface="Arial" pitchFamily="34" charset="0"/>
                <a:cs typeface="Arial" pitchFamily="34" charset="0"/>
              </a:rPr>
              <a:t>Textile</a:t>
            </a:r>
          </a:p>
        </p:txBody>
      </p:sp>
      <p:cxnSp>
        <p:nvCxnSpPr>
          <p:cNvPr id="230" name="Straight Connector 229"/>
          <p:cNvCxnSpPr>
            <a:cxnSpLocks/>
          </p:cNvCxnSpPr>
          <p:nvPr/>
        </p:nvCxnSpPr>
        <p:spPr>
          <a:xfrm>
            <a:off x="1583795" y="3896490"/>
            <a:ext cx="1020180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32E3EDF1-3384-4F98-BCDC-52E38EC8D6C8}"/>
              </a:ext>
            </a:extLst>
          </p:cNvPr>
          <p:cNvCxnSpPr>
            <a:cxnSpLocks/>
          </p:cNvCxnSpPr>
          <p:nvPr/>
        </p:nvCxnSpPr>
        <p:spPr>
          <a:xfrm>
            <a:off x="1561160" y="3053575"/>
            <a:ext cx="102752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CBEBD11F-13D1-4473-8A86-7527859CF447}"/>
              </a:ext>
            </a:extLst>
          </p:cNvPr>
          <p:cNvCxnSpPr>
            <a:cxnSpLocks/>
          </p:cNvCxnSpPr>
          <p:nvPr/>
        </p:nvCxnSpPr>
        <p:spPr>
          <a:xfrm>
            <a:off x="1629387" y="1966020"/>
            <a:ext cx="102070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2F963066-6330-46D4-BCD6-754DD39A40D5}"/>
              </a:ext>
            </a:extLst>
          </p:cNvPr>
          <p:cNvCxnSpPr>
            <a:cxnSpLocks/>
          </p:cNvCxnSpPr>
          <p:nvPr/>
        </p:nvCxnSpPr>
        <p:spPr>
          <a:xfrm>
            <a:off x="1555986" y="6374358"/>
            <a:ext cx="1024654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49" name="Picture 248">
            <a:extLst>
              <a:ext uri="{FF2B5EF4-FFF2-40B4-BE49-F238E27FC236}">
                <a16:creationId xmlns:a16="http://schemas.microsoft.com/office/drawing/2014/main" xmlns="" id="{F62D111E-29C4-45B4-B0FC-56FDC3952080}"/>
              </a:ext>
            </a:extLst>
          </p:cNvPr>
          <p:cNvPicPr>
            <a:picLocks noChangeAspect="1"/>
          </p:cNvPicPr>
          <p:nvPr/>
        </p:nvPicPr>
        <p:blipFill>
          <a:blip r:embed="rId7"/>
          <a:stretch>
            <a:fillRect/>
          </a:stretch>
        </p:blipFill>
        <p:spPr>
          <a:xfrm>
            <a:off x="7632301" y="711584"/>
            <a:ext cx="1718647" cy="532856"/>
          </a:xfrm>
          <a:prstGeom prst="rect">
            <a:avLst/>
          </a:prstGeom>
        </p:spPr>
      </p:pic>
      <p:pic>
        <p:nvPicPr>
          <p:cNvPr id="255" name="Picture 254">
            <a:extLst>
              <a:ext uri="{FF2B5EF4-FFF2-40B4-BE49-F238E27FC236}">
                <a16:creationId xmlns:a16="http://schemas.microsoft.com/office/drawing/2014/main" xmlns="" id="{997C57A1-DC5E-49C8-AA84-2974EF8DDFB1}"/>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41052" y="1032297"/>
            <a:ext cx="1129579" cy="630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6" name="Picture 255">
            <a:extLst>
              <a:ext uri="{FF2B5EF4-FFF2-40B4-BE49-F238E27FC236}">
                <a16:creationId xmlns:a16="http://schemas.microsoft.com/office/drawing/2014/main" xmlns="" id="{CDFF6393-DA4F-4882-9032-A424F33134F6}"/>
              </a:ext>
            </a:extLst>
          </p:cNvPr>
          <p:cNvPicPr>
            <a:picLocks noChangeAspect="1"/>
          </p:cNvPicPr>
          <p:nvPr/>
        </p:nvPicPr>
        <p:blipFill>
          <a:blip r:embed="rId9"/>
          <a:stretch>
            <a:fillRect/>
          </a:stretch>
        </p:blipFill>
        <p:spPr>
          <a:xfrm>
            <a:off x="10284927" y="1289751"/>
            <a:ext cx="1448459" cy="667267"/>
          </a:xfrm>
          <a:prstGeom prst="rect">
            <a:avLst/>
          </a:prstGeom>
        </p:spPr>
      </p:pic>
      <p:pic>
        <p:nvPicPr>
          <p:cNvPr id="46" name="Picture 45">
            <a:extLst>
              <a:ext uri="{FF2B5EF4-FFF2-40B4-BE49-F238E27FC236}">
                <a16:creationId xmlns:a16="http://schemas.microsoft.com/office/drawing/2014/main" xmlns="" id="{588472EF-D028-47F3-83DC-A7439F21A5D1}"/>
              </a:ext>
            </a:extLst>
          </p:cNvPr>
          <p:cNvPicPr>
            <a:picLocks noChangeAspect="1"/>
          </p:cNvPicPr>
          <p:nvPr/>
        </p:nvPicPr>
        <p:blipFill>
          <a:blip r:embed="rId10"/>
          <a:stretch>
            <a:fillRect/>
          </a:stretch>
        </p:blipFill>
        <p:spPr>
          <a:xfrm>
            <a:off x="1686850" y="780199"/>
            <a:ext cx="1018142" cy="1012868"/>
          </a:xfrm>
          <a:prstGeom prst="rect">
            <a:avLst/>
          </a:prstGeom>
        </p:spPr>
      </p:pic>
      <p:pic>
        <p:nvPicPr>
          <p:cNvPr id="257" name="Picture 256">
            <a:extLst>
              <a:ext uri="{FF2B5EF4-FFF2-40B4-BE49-F238E27FC236}">
                <a16:creationId xmlns:a16="http://schemas.microsoft.com/office/drawing/2014/main" xmlns="" id="{F9478BFF-039E-4810-B85D-5732AFC285A8}"/>
              </a:ext>
            </a:extLst>
          </p:cNvPr>
          <p:cNvPicPr>
            <a:picLocks noChangeAspect="1"/>
          </p:cNvPicPr>
          <p:nvPr/>
        </p:nvPicPr>
        <p:blipFill>
          <a:blip r:embed="rId11"/>
          <a:stretch>
            <a:fillRect/>
          </a:stretch>
        </p:blipFill>
        <p:spPr>
          <a:xfrm>
            <a:off x="4061285" y="863234"/>
            <a:ext cx="1469935" cy="485924"/>
          </a:xfrm>
          <a:prstGeom prst="rect">
            <a:avLst/>
          </a:prstGeom>
        </p:spPr>
      </p:pic>
      <p:pic>
        <p:nvPicPr>
          <p:cNvPr id="258" name="Picture 257">
            <a:extLst>
              <a:ext uri="{FF2B5EF4-FFF2-40B4-BE49-F238E27FC236}">
                <a16:creationId xmlns:a16="http://schemas.microsoft.com/office/drawing/2014/main" xmlns="" id="{CB93F51F-1FE6-42F0-A5B0-7498592D7437}"/>
              </a:ext>
            </a:extLst>
          </p:cNvPr>
          <p:cNvPicPr>
            <a:picLocks noChangeAspect="1"/>
          </p:cNvPicPr>
          <p:nvPr/>
        </p:nvPicPr>
        <p:blipFill>
          <a:blip r:embed="rId12"/>
          <a:stretch>
            <a:fillRect/>
          </a:stretch>
        </p:blipFill>
        <p:spPr>
          <a:xfrm>
            <a:off x="7731431" y="1293526"/>
            <a:ext cx="1405187" cy="597662"/>
          </a:xfrm>
          <a:prstGeom prst="rect">
            <a:avLst/>
          </a:prstGeom>
        </p:spPr>
      </p:pic>
      <p:pic>
        <p:nvPicPr>
          <p:cNvPr id="47" name="Picture 46">
            <a:extLst>
              <a:ext uri="{FF2B5EF4-FFF2-40B4-BE49-F238E27FC236}">
                <a16:creationId xmlns:a16="http://schemas.microsoft.com/office/drawing/2014/main" xmlns="" id="{164D1095-DD52-4EE8-8C6C-0F2D0CE397F7}"/>
              </a:ext>
            </a:extLst>
          </p:cNvPr>
          <p:cNvPicPr>
            <a:picLocks noChangeAspect="1"/>
          </p:cNvPicPr>
          <p:nvPr/>
        </p:nvPicPr>
        <p:blipFill>
          <a:blip r:embed="rId13"/>
          <a:stretch>
            <a:fillRect/>
          </a:stretch>
        </p:blipFill>
        <p:spPr>
          <a:xfrm>
            <a:off x="5536820" y="807731"/>
            <a:ext cx="1854155" cy="953037"/>
          </a:xfrm>
          <a:prstGeom prst="rect">
            <a:avLst/>
          </a:prstGeom>
        </p:spPr>
      </p:pic>
      <p:pic>
        <p:nvPicPr>
          <p:cNvPr id="259" name="Picture 258">
            <a:extLst>
              <a:ext uri="{FF2B5EF4-FFF2-40B4-BE49-F238E27FC236}">
                <a16:creationId xmlns:a16="http://schemas.microsoft.com/office/drawing/2014/main" xmlns="" id="{EAB32274-FD20-43C8-9369-80BF079D57AE}"/>
              </a:ext>
            </a:extLst>
          </p:cNvPr>
          <p:cNvPicPr>
            <a:picLocks noChangeAspect="1"/>
          </p:cNvPicPr>
          <p:nvPr/>
        </p:nvPicPr>
        <p:blipFill>
          <a:blip r:embed="rId14"/>
          <a:stretch>
            <a:fillRect/>
          </a:stretch>
        </p:blipFill>
        <p:spPr>
          <a:xfrm>
            <a:off x="1643790" y="2080951"/>
            <a:ext cx="981260" cy="374708"/>
          </a:xfrm>
          <a:prstGeom prst="rect">
            <a:avLst/>
          </a:prstGeom>
        </p:spPr>
      </p:pic>
      <p:pic>
        <p:nvPicPr>
          <p:cNvPr id="260" name="Picture 259">
            <a:extLst>
              <a:ext uri="{FF2B5EF4-FFF2-40B4-BE49-F238E27FC236}">
                <a16:creationId xmlns:a16="http://schemas.microsoft.com/office/drawing/2014/main" xmlns="" id="{C6E1AA0D-D34D-42F8-B97E-EB5100E831E0}"/>
              </a:ext>
            </a:extLst>
          </p:cNvPr>
          <p:cNvPicPr>
            <a:picLocks noChangeAspect="1"/>
          </p:cNvPicPr>
          <p:nvPr/>
        </p:nvPicPr>
        <p:blipFill>
          <a:blip r:embed="rId15"/>
          <a:stretch>
            <a:fillRect/>
          </a:stretch>
        </p:blipFill>
        <p:spPr>
          <a:xfrm>
            <a:off x="1756472" y="2518660"/>
            <a:ext cx="773322" cy="436233"/>
          </a:xfrm>
          <a:prstGeom prst="rect">
            <a:avLst/>
          </a:prstGeom>
        </p:spPr>
      </p:pic>
      <p:pic>
        <p:nvPicPr>
          <p:cNvPr id="261" name="Picture 260">
            <a:extLst>
              <a:ext uri="{FF2B5EF4-FFF2-40B4-BE49-F238E27FC236}">
                <a16:creationId xmlns:a16="http://schemas.microsoft.com/office/drawing/2014/main" xmlns="" id="{F5A2727B-E510-4ABA-8641-A5481EF69AB5}"/>
              </a:ext>
            </a:extLst>
          </p:cNvPr>
          <p:cNvPicPr>
            <a:picLocks noChangeAspect="1"/>
          </p:cNvPicPr>
          <p:nvPr/>
        </p:nvPicPr>
        <p:blipFill>
          <a:blip r:embed="rId16"/>
          <a:stretch>
            <a:fillRect/>
          </a:stretch>
        </p:blipFill>
        <p:spPr>
          <a:xfrm>
            <a:off x="2762283" y="2082373"/>
            <a:ext cx="887080" cy="456981"/>
          </a:xfrm>
          <a:prstGeom prst="rect">
            <a:avLst/>
          </a:prstGeom>
        </p:spPr>
      </p:pic>
      <p:pic>
        <p:nvPicPr>
          <p:cNvPr id="262" name="Picture 261">
            <a:extLst>
              <a:ext uri="{FF2B5EF4-FFF2-40B4-BE49-F238E27FC236}">
                <a16:creationId xmlns:a16="http://schemas.microsoft.com/office/drawing/2014/main" xmlns="" id="{ABC46FCB-F298-49FF-A878-28F81350B1FC}"/>
              </a:ext>
            </a:extLst>
          </p:cNvPr>
          <p:cNvPicPr>
            <a:picLocks noChangeAspect="1"/>
          </p:cNvPicPr>
          <p:nvPr/>
        </p:nvPicPr>
        <p:blipFill>
          <a:blip r:embed="rId17" cstate="print"/>
          <a:stretch>
            <a:fillRect/>
          </a:stretch>
        </p:blipFill>
        <p:spPr>
          <a:xfrm>
            <a:off x="2777801" y="2634319"/>
            <a:ext cx="1029408" cy="325076"/>
          </a:xfrm>
          <a:prstGeom prst="rect">
            <a:avLst/>
          </a:prstGeom>
        </p:spPr>
      </p:pic>
      <p:pic>
        <p:nvPicPr>
          <p:cNvPr id="263" name="Picture 262">
            <a:extLst>
              <a:ext uri="{FF2B5EF4-FFF2-40B4-BE49-F238E27FC236}">
                <a16:creationId xmlns:a16="http://schemas.microsoft.com/office/drawing/2014/main" xmlns="" id="{8939AC4D-21D1-41B0-85BD-7F7466B17640}"/>
              </a:ext>
            </a:extLst>
          </p:cNvPr>
          <p:cNvPicPr>
            <a:picLocks noChangeAspect="1"/>
          </p:cNvPicPr>
          <p:nvPr/>
        </p:nvPicPr>
        <p:blipFill>
          <a:blip r:embed="rId18"/>
          <a:stretch>
            <a:fillRect/>
          </a:stretch>
        </p:blipFill>
        <p:spPr>
          <a:xfrm>
            <a:off x="4073774" y="2582883"/>
            <a:ext cx="1334474" cy="296550"/>
          </a:xfrm>
          <a:prstGeom prst="rect">
            <a:avLst/>
          </a:prstGeom>
        </p:spPr>
      </p:pic>
      <p:pic>
        <p:nvPicPr>
          <p:cNvPr id="264" name="Picture 263">
            <a:extLst>
              <a:ext uri="{FF2B5EF4-FFF2-40B4-BE49-F238E27FC236}">
                <a16:creationId xmlns:a16="http://schemas.microsoft.com/office/drawing/2014/main" xmlns="" id="{EF9D602B-FEF9-408D-BE79-03496BA98F7C}"/>
              </a:ext>
            </a:extLst>
          </p:cNvPr>
          <p:cNvPicPr>
            <a:picLocks noChangeAspect="1"/>
          </p:cNvPicPr>
          <p:nvPr/>
        </p:nvPicPr>
        <p:blipFill>
          <a:blip r:embed="rId19"/>
          <a:stretch>
            <a:fillRect/>
          </a:stretch>
        </p:blipFill>
        <p:spPr>
          <a:xfrm>
            <a:off x="3896343" y="2021019"/>
            <a:ext cx="560839" cy="538932"/>
          </a:xfrm>
          <a:prstGeom prst="rect">
            <a:avLst/>
          </a:prstGeom>
        </p:spPr>
      </p:pic>
      <p:pic>
        <p:nvPicPr>
          <p:cNvPr id="265" name="Picture 14">
            <a:extLst>
              <a:ext uri="{FF2B5EF4-FFF2-40B4-BE49-F238E27FC236}">
                <a16:creationId xmlns:a16="http://schemas.microsoft.com/office/drawing/2014/main" xmlns="" id="{2E53F7FC-3332-47C2-9F49-73F11671D690}"/>
              </a:ext>
            </a:extLst>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4626016" y="2075403"/>
            <a:ext cx="1032375" cy="352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 name="Picture 265">
            <a:extLst>
              <a:ext uri="{FF2B5EF4-FFF2-40B4-BE49-F238E27FC236}">
                <a16:creationId xmlns:a16="http://schemas.microsoft.com/office/drawing/2014/main" xmlns="" id="{C2914F99-1C96-4285-804D-6A004F2F3E62}"/>
              </a:ext>
            </a:extLst>
          </p:cNvPr>
          <p:cNvPicPr>
            <a:picLocks noChangeAspect="1"/>
          </p:cNvPicPr>
          <p:nvPr/>
        </p:nvPicPr>
        <p:blipFill>
          <a:blip r:embed="rId21"/>
          <a:stretch>
            <a:fillRect/>
          </a:stretch>
        </p:blipFill>
        <p:spPr>
          <a:xfrm>
            <a:off x="5638190" y="2717688"/>
            <a:ext cx="1171561" cy="284276"/>
          </a:xfrm>
          <a:prstGeom prst="rect">
            <a:avLst/>
          </a:prstGeom>
        </p:spPr>
      </p:pic>
      <p:pic>
        <p:nvPicPr>
          <p:cNvPr id="267" name="Picture 266">
            <a:extLst>
              <a:ext uri="{FF2B5EF4-FFF2-40B4-BE49-F238E27FC236}">
                <a16:creationId xmlns:a16="http://schemas.microsoft.com/office/drawing/2014/main" xmlns="" id="{89AFA828-74D4-40A2-BEF8-71D941919DA7}"/>
              </a:ext>
            </a:extLst>
          </p:cNvPr>
          <p:cNvPicPr>
            <a:picLocks noChangeAspect="1"/>
          </p:cNvPicPr>
          <p:nvPr/>
        </p:nvPicPr>
        <p:blipFill>
          <a:blip r:embed="rId22"/>
          <a:stretch>
            <a:fillRect/>
          </a:stretch>
        </p:blipFill>
        <p:spPr>
          <a:xfrm>
            <a:off x="5770774" y="2059701"/>
            <a:ext cx="587820" cy="547647"/>
          </a:xfrm>
          <a:prstGeom prst="rect">
            <a:avLst/>
          </a:prstGeom>
        </p:spPr>
      </p:pic>
      <p:pic>
        <p:nvPicPr>
          <p:cNvPr id="268" name="Picture 267">
            <a:extLst>
              <a:ext uri="{FF2B5EF4-FFF2-40B4-BE49-F238E27FC236}">
                <a16:creationId xmlns:a16="http://schemas.microsoft.com/office/drawing/2014/main" xmlns="" id="{27995707-ED8D-4551-8596-3C87BB988B7E}"/>
              </a:ext>
            </a:extLst>
          </p:cNvPr>
          <p:cNvPicPr>
            <a:picLocks noChangeAspect="1"/>
          </p:cNvPicPr>
          <p:nvPr/>
        </p:nvPicPr>
        <p:blipFill>
          <a:blip r:embed="rId23" cstate="print"/>
          <a:stretch>
            <a:fillRect/>
          </a:stretch>
        </p:blipFill>
        <p:spPr>
          <a:xfrm>
            <a:off x="6853154" y="2548174"/>
            <a:ext cx="1534603" cy="396355"/>
          </a:xfrm>
          <a:prstGeom prst="rect">
            <a:avLst/>
          </a:prstGeom>
        </p:spPr>
      </p:pic>
      <p:pic>
        <p:nvPicPr>
          <p:cNvPr id="270" name="Picture 11">
            <a:extLst>
              <a:ext uri="{FF2B5EF4-FFF2-40B4-BE49-F238E27FC236}">
                <a16:creationId xmlns:a16="http://schemas.microsoft.com/office/drawing/2014/main" xmlns="" id="{3288F1CD-9CFB-449D-AAE2-E789671DD5C5}"/>
              </a:ext>
            </a:extLst>
          </p:cNvP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8174097" y="2038808"/>
            <a:ext cx="902976" cy="422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1" name="Picture 2">
            <a:extLst>
              <a:ext uri="{FF2B5EF4-FFF2-40B4-BE49-F238E27FC236}">
                <a16:creationId xmlns:a16="http://schemas.microsoft.com/office/drawing/2014/main" xmlns="" id="{21611803-4D8D-4480-88BE-0DACC37E40D3}"/>
              </a:ext>
            </a:extLst>
          </p:cNvPr>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407614" y="2091268"/>
            <a:ext cx="1688788" cy="465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2" name="Picture 3">
            <a:extLst>
              <a:ext uri="{FF2B5EF4-FFF2-40B4-BE49-F238E27FC236}">
                <a16:creationId xmlns:a16="http://schemas.microsoft.com/office/drawing/2014/main" xmlns="" id="{738C864E-51AB-451C-AA06-B0D994BC8C17}"/>
              </a:ext>
            </a:extLst>
          </p:cNvPr>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8715047" y="2577640"/>
            <a:ext cx="902976" cy="357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3" name="Picture 272">
            <a:extLst>
              <a:ext uri="{FF2B5EF4-FFF2-40B4-BE49-F238E27FC236}">
                <a16:creationId xmlns:a16="http://schemas.microsoft.com/office/drawing/2014/main" xmlns="" id="{401B7727-36D9-4185-8091-3B78ED70CF8F}"/>
              </a:ext>
            </a:extLst>
          </p:cNvPr>
          <p:cNvPicPr>
            <a:picLocks noChangeAspect="1"/>
          </p:cNvPicPr>
          <p:nvPr/>
        </p:nvPicPr>
        <p:blipFill>
          <a:blip r:embed="rId27"/>
          <a:stretch>
            <a:fillRect/>
          </a:stretch>
        </p:blipFill>
        <p:spPr>
          <a:xfrm>
            <a:off x="9216159" y="2091306"/>
            <a:ext cx="1589451" cy="293974"/>
          </a:xfrm>
          <a:prstGeom prst="rect">
            <a:avLst/>
          </a:prstGeom>
        </p:spPr>
      </p:pic>
      <p:pic>
        <p:nvPicPr>
          <p:cNvPr id="274" name="Picture 273">
            <a:extLst>
              <a:ext uri="{FF2B5EF4-FFF2-40B4-BE49-F238E27FC236}">
                <a16:creationId xmlns:a16="http://schemas.microsoft.com/office/drawing/2014/main" xmlns="" id="{FA2E19D7-3B94-4C71-B257-2801C4E77889}"/>
              </a:ext>
            </a:extLst>
          </p:cNvPr>
          <p:cNvPicPr>
            <a:picLocks noChangeAspect="1"/>
          </p:cNvPicPr>
          <p:nvPr/>
        </p:nvPicPr>
        <p:blipFill>
          <a:blip r:embed="rId28"/>
          <a:stretch>
            <a:fillRect/>
          </a:stretch>
        </p:blipFill>
        <p:spPr>
          <a:xfrm>
            <a:off x="9396227" y="866119"/>
            <a:ext cx="806028" cy="810584"/>
          </a:xfrm>
          <a:prstGeom prst="rect">
            <a:avLst/>
          </a:prstGeom>
        </p:spPr>
      </p:pic>
      <p:pic>
        <p:nvPicPr>
          <p:cNvPr id="275" name="Picture 274">
            <a:extLst>
              <a:ext uri="{FF2B5EF4-FFF2-40B4-BE49-F238E27FC236}">
                <a16:creationId xmlns:a16="http://schemas.microsoft.com/office/drawing/2014/main" xmlns="" id="{99C8BD8A-5050-4874-A7C4-0C2B99120178}"/>
              </a:ext>
            </a:extLst>
          </p:cNvPr>
          <p:cNvPicPr>
            <a:picLocks noChangeAspect="1"/>
          </p:cNvPicPr>
          <p:nvPr/>
        </p:nvPicPr>
        <p:blipFill>
          <a:blip r:embed="rId29"/>
          <a:stretch>
            <a:fillRect/>
          </a:stretch>
        </p:blipFill>
        <p:spPr>
          <a:xfrm>
            <a:off x="1566760" y="3223452"/>
            <a:ext cx="818173" cy="432801"/>
          </a:xfrm>
          <a:prstGeom prst="rect">
            <a:avLst/>
          </a:prstGeom>
        </p:spPr>
      </p:pic>
      <p:pic>
        <p:nvPicPr>
          <p:cNvPr id="276" name="Picture 275">
            <a:extLst>
              <a:ext uri="{FF2B5EF4-FFF2-40B4-BE49-F238E27FC236}">
                <a16:creationId xmlns:a16="http://schemas.microsoft.com/office/drawing/2014/main" xmlns="" id="{ED67048C-2096-444B-83B5-E27287EC643C}"/>
              </a:ext>
            </a:extLst>
          </p:cNvPr>
          <p:cNvPicPr>
            <a:picLocks noChangeAspect="1"/>
          </p:cNvPicPr>
          <p:nvPr/>
        </p:nvPicPr>
        <p:blipFill>
          <a:blip r:embed="rId30" cstate="print"/>
          <a:stretch>
            <a:fillRect/>
          </a:stretch>
        </p:blipFill>
        <p:spPr>
          <a:xfrm>
            <a:off x="3827031" y="3217530"/>
            <a:ext cx="600267" cy="554092"/>
          </a:xfrm>
          <a:prstGeom prst="rect">
            <a:avLst/>
          </a:prstGeom>
        </p:spPr>
      </p:pic>
      <p:pic>
        <p:nvPicPr>
          <p:cNvPr id="277" name="Picture 276">
            <a:extLst>
              <a:ext uri="{FF2B5EF4-FFF2-40B4-BE49-F238E27FC236}">
                <a16:creationId xmlns:a16="http://schemas.microsoft.com/office/drawing/2014/main" xmlns="" id="{354F7166-A286-4387-9EF2-62451A8244CE}"/>
              </a:ext>
            </a:extLst>
          </p:cNvPr>
          <p:cNvPicPr>
            <a:picLocks noChangeAspect="1"/>
          </p:cNvPicPr>
          <p:nvPr/>
        </p:nvPicPr>
        <p:blipFill>
          <a:blip r:embed="rId31" cstate="print"/>
          <a:stretch>
            <a:fillRect/>
          </a:stretch>
        </p:blipFill>
        <p:spPr>
          <a:xfrm>
            <a:off x="2414939" y="3121110"/>
            <a:ext cx="622484" cy="626003"/>
          </a:xfrm>
          <a:prstGeom prst="rect">
            <a:avLst/>
          </a:prstGeom>
        </p:spPr>
      </p:pic>
      <p:pic>
        <p:nvPicPr>
          <p:cNvPr id="278" name="Picture 277">
            <a:extLst>
              <a:ext uri="{FF2B5EF4-FFF2-40B4-BE49-F238E27FC236}">
                <a16:creationId xmlns:a16="http://schemas.microsoft.com/office/drawing/2014/main" xmlns="" id="{00553EF9-0551-43CA-9795-B3F713A8E57F}"/>
              </a:ext>
            </a:extLst>
          </p:cNvPr>
          <p:cNvPicPr>
            <a:picLocks noChangeAspect="1"/>
          </p:cNvPicPr>
          <p:nvPr/>
        </p:nvPicPr>
        <p:blipFill>
          <a:blip r:embed="rId32" cstate="print"/>
          <a:stretch>
            <a:fillRect/>
          </a:stretch>
        </p:blipFill>
        <p:spPr>
          <a:xfrm>
            <a:off x="3149172" y="3113122"/>
            <a:ext cx="632822" cy="654154"/>
          </a:xfrm>
          <a:prstGeom prst="rect">
            <a:avLst/>
          </a:prstGeom>
        </p:spPr>
      </p:pic>
      <p:pic>
        <p:nvPicPr>
          <p:cNvPr id="279" name="Picture 278">
            <a:extLst>
              <a:ext uri="{FF2B5EF4-FFF2-40B4-BE49-F238E27FC236}">
                <a16:creationId xmlns:a16="http://schemas.microsoft.com/office/drawing/2014/main" xmlns="" id="{7783549A-4746-411F-9D3A-042451BF1D12}"/>
              </a:ext>
            </a:extLst>
          </p:cNvPr>
          <p:cNvPicPr>
            <a:picLocks noChangeAspect="1"/>
          </p:cNvPicPr>
          <p:nvPr/>
        </p:nvPicPr>
        <p:blipFill>
          <a:blip r:embed="rId33" cstate="print"/>
          <a:stretch>
            <a:fillRect/>
          </a:stretch>
        </p:blipFill>
        <p:spPr>
          <a:xfrm>
            <a:off x="5925854" y="3155468"/>
            <a:ext cx="600267" cy="305463"/>
          </a:xfrm>
          <a:prstGeom prst="rect">
            <a:avLst/>
          </a:prstGeom>
        </p:spPr>
      </p:pic>
      <p:pic>
        <p:nvPicPr>
          <p:cNvPr id="280" name="Picture 279">
            <a:extLst>
              <a:ext uri="{FF2B5EF4-FFF2-40B4-BE49-F238E27FC236}">
                <a16:creationId xmlns:a16="http://schemas.microsoft.com/office/drawing/2014/main" xmlns="" id="{7A93CBDB-2E9A-4D57-AF66-D8C8465E094E}"/>
              </a:ext>
            </a:extLst>
          </p:cNvPr>
          <p:cNvPicPr>
            <a:picLocks noChangeAspect="1"/>
          </p:cNvPicPr>
          <p:nvPr/>
        </p:nvPicPr>
        <p:blipFill>
          <a:blip r:embed="rId34"/>
          <a:stretch>
            <a:fillRect/>
          </a:stretch>
        </p:blipFill>
        <p:spPr>
          <a:xfrm>
            <a:off x="5811949" y="3550643"/>
            <a:ext cx="754028" cy="305201"/>
          </a:xfrm>
          <a:prstGeom prst="rect">
            <a:avLst/>
          </a:prstGeom>
        </p:spPr>
      </p:pic>
      <p:pic>
        <p:nvPicPr>
          <p:cNvPr id="281" name="Picture 280">
            <a:extLst>
              <a:ext uri="{FF2B5EF4-FFF2-40B4-BE49-F238E27FC236}">
                <a16:creationId xmlns:a16="http://schemas.microsoft.com/office/drawing/2014/main" xmlns="" id="{630BD418-C18F-4FBE-B3C9-F917B6BC6E3E}"/>
              </a:ext>
            </a:extLst>
          </p:cNvPr>
          <p:cNvPicPr>
            <a:picLocks noChangeAspect="1"/>
          </p:cNvPicPr>
          <p:nvPr/>
        </p:nvPicPr>
        <p:blipFill>
          <a:blip r:embed="rId35"/>
          <a:stretch>
            <a:fillRect/>
          </a:stretch>
        </p:blipFill>
        <p:spPr>
          <a:xfrm>
            <a:off x="4495402" y="3132540"/>
            <a:ext cx="1050615" cy="348884"/>
          </a:xfrm>
          <a:prstGeom prst="rect">
            <a:avLst/>
          </a:prstGeom>
        </p:spPr>
      </p:pic>
      <p:pic>
        <p:nvPicPr>
          <p:cNvPr id="282" name="Picture 281">
            <a:extLst>
              <a:ext uri="{FF2B5EF4-FFF2-40B4-BE49-F238E27FC236}">
                <a16:creationId xmlns:a16="http://schemas.microsoft.com/office/drawing/2014/main" xmlns="" id="{4A125E3D-6304-40CB-B142-65943BEBFEFB}"/>
              </a:ext>
            </a:extLst>
          </p:cNvPr>
          <p:cNvPicPr>
            <a:picLocks noChangeAspect="1"/>
          </p:cNvPicPr>
          <p:nvPr/>
        </p:nvPicPr>
        <p:blipFill>
          <a:blip r:embed="rId36"/>
          <a:stretch>
            <a:fillRect/>
          </a:stretch>
        </p:blipFill>
        <p:spPr>
          <a:xfrm>
            <a:off x="4651943" y="3538021"/>
            <a:ext cx="934896" cy="282777"/>
          </a:xfrm>
          <a:prstGeom prst="rect">
            <a:avLst/>
          </a:prstGeom>
        </p:spPr>
      </p:pic>
      <p:pic>
        <p:nvPicPr>
          <p:cNvPr id="283" name="Picture 282">
            <a:extLst>
              <a:ext uri="{FF2B5EF4-FFF2-40B4-BE49-F238E27FC236}">
                <a16:creationId xmlns:a16="http://schemas.microsoft.com/office/drawing/2014/main" xmlns="" id="{CA2B6F55-4635-478B-9D34-55E0D26B3051}"/>
              </a:ext>
            </a:extLst>
          </p:cNvPr>
          <p:cNvPicPr>
            <a:picLocks noChangeAspect="1"/>
          </p:cNvPicPr>
          <p:nvPr/>
        </p:nvPicPr>
        <p:blipFill>
          <a:blip r:embed="rId37"/>
          <a:stretch>
            <a:fillRect/>
          </a:stretch>
        </p:blipFill>
        <p:spPr>
          <a:xfrm>
            <a:off x="9083900" y="3141837"/>
            <a:ext cx="690892" cy="679081"/>
          </a:xfrm>
          <a:prstGeom prst="rect">
            <a:avLst/>
          </a:prstGeom>
        </p:spPr>
      </p:pic>
      <p:pic>
        <p:nvPicPr>
          <p:cNvPr id="284" name="Picture 283">
            <a:extLst>
              <a:ext uri="{FF2B5EF4-FFF2-40B4-BE49-F238E27FC236}">
                <a16:creationId xmlns:a16="http://schemas.microsoft.com/office/drawing/2014/main" xmlns="" id="{6093E384-4B26-4767-A530-4072FCD459EE}"/>
              </a:ext>
            </a:extLst>
          </p:cNvPr>
          <p:cNvPicPr>
            <a:picLocks noChangeAspect="1"/>
          </p:cNvPicPr>
          <p:nvPr/>
        </p:nvPicPr>
        <p:blipFill>
          <a:blip r:embed="rId38"/>
          <a:stretch>
            <a:fillRect/>
          </a:stretch>
        </p:blipFill>
        <p:spPr>
          <a:xfrm>
            <a:off x="7574785" y="3512223"/>
            <a:ext cx="1508000" cy="282121"/>
          </a:xfrm>
          <a:prstGeom prst="rect">
            <a:avLst/>
          </a:prstGeom>
        </p:spPr>
      </p:pic>
      <p:pic>
        <p:nvPicPr>
          <p:cNvPr id="285" name="Picture 284">
            <a:extLst>
              <a:ext uri="{FF2B5EF4-FFF2-40B4-BE49-F238E27FC236}">
                <a16:creationId xmlns:a16="http://schemas.microsoft.com/office/drawing/2014/main" xmlns="" id="{8C77E256-9F19-4ED4-A4D8-9D363BCB467C}"/>
              </a:ext>
            </a:extLst>
          </p:cNvPr>
          <p:cNvPicPr>
            <a:picLocks noChangeAspect="1"/>
          </p:cNvPicPr>
          <p:nvPr/>
        </p:nvPicPr>
        <p:blipFill>
          <a:blip r:embed="rId39"/>
          <a:stretch>
            <a:fillRect/>
          </a:stretch>
        </p:blipFill>
        <p:spPr>
          <a:xfrm>
            <a:off x="7974518" y="3151072"/>
            <a:ext cx="977433" cy="276543"/>
          </a:xfrm>
          <a:prstGeom prst="rect">
            <a:avLst/>
          </a:prstGeom>
        </p:spPr>
      </p:pic>
      <p:pic>
        <p:nvPicPr>
          <p:cNvPr id="286" name="Picture 285">
            <a:extLst>
              <a:ext uri="{FF2B5EF4-FFF2-40B4-BE49-F238E27FC236}">
                <a16:creationId xmlns:a16="http://schemas.microsoft.com/office/drawing/2014/main" xmlns="" id="{DA50AA9B-2955-4834-AFDF-28B904E8BEA6}"/>
              </a:ext>
            </a:extLst>
          </p:cNvPr>
          <p:cNvPicPr>
            <a:picLocks noChangeAspect="1"/>
          </p:cNvPicPr>
          <p:nvPr/>
        </p:nvPicPr>
        <p:blipFill>
          <a:blip r:embed="rId40"/>
          <a:stretch>
            <a:fillRect/>
          </a:stretch>
        </p:blipFill>
        <p:spPr>
          <a:xfrm>
            <a:off x="6769022" y="3101743"/>
            <a:ext cx="624231" cy="643739"/>
          </a:xfrm>
          <a:prstGeom prst="rect">
            <a:avLst/>
          </a:prstGeom>
        </p:spPr>
      </p:pic>
      <p:pic>
        <p:nvPicPr>
          <p:cNvPr id="287" name="Picture 286">
            <a:extLst>
              <a:ext uri="{FF2B5EF4-FFF2-40B4-BE49-F238E27FC236}">
                <a16:creationId xmlns:a16="http://schemas.microsoft.com/office/drawing/2014/main" xmlns="" id="{C3FDDBD5-E6A9-43EF-AD77-FB545003D5C3}"/>
              </a:ext>
            </a:extLst>
          </p:cNvPr>
          <p:cNvPicPr>
            <a:picLocks noChangeAspect="1"/>
          </p:cNvPicPr>
          <p:nvPr/>
        </p:nvPicPr>
        <p:blipFill>
          <a:blip r:embed="rId41"/>
          <a:stretch>
            <a:fillRect/>
          </a:stretch>
        </p:blipFill>
        <p:spPr>
          <a:xfrm>
            <a:off x="1559945" y="5412941"/>
            <a:ext cx="1513197" cy="778217"/>
          </a:xfrm>
          <a:prstGeom prst="rect">
            <a:avLst/>
          </a:prstGeom>
        </p:spPr>
      </p:pic>
      <p:pic>
        <p:nvPicPr>
          <p:cNvPr id="288" name="Picture 19">
            <a:extLst>
              <a:ext uri="{FF2B5EF4-FFF2-40B4-BE49-F238E27FC236}">
                <a16:creationId xmlns:a16="http://schemas.microsoft.com/office/drawing/2014/main" xmlns="" id="{1B2A16EB-38B8-450A-BB0F-C935BE2EBA9E}"/>
              </a:ext>
            </a:extLst>
          </p:cNvPr>
          <p:cNvPicPr>
            <a:picLocks noChangeAspect="1" noChangeArrowheads="1"/>
          </p:cNvPicPr>
          <p:nvPr/>
        </p:nvPicPr>
        <p:blipFill>
          <a:blip r:embed="rId42" cstate="print">
            <a:extLst>
              <a:ext uri="{28A0092B-C50C-407E-A947-70E740481C1C}">
                <a14:useLocalDpi xmlns:a14="http://schemas.microsoft.com/office/drawing/2010/main" xmlns="" val="0"/>
              </a:ext>
            </a:extLst>
          </a:blip>
          <a:srcRect/>
          <a:stretch>
            <a:fillRect/>
          </a:stretch>
        </p:blipFill>
        <p:spPr bwMode="auto">
          <a:xfrm>
            <a:off x="1978009" y="4852162"/>
            <a:ext cx="726983" cy="683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9" name="Picture 288">
            <a:extLst>
              <a:ext uri="{FF2B5EF4-FFF2-40B4-BE49-F238E27FC236}">
                <a16:creationId xmlns:a16="http://schemas.microsoft.com/office/drawing/2014/main" xmlns="" id="{91DB3C7C-30EA-42B3-8392-A8C33C0E21B0}"/>
              </a:ext>
            </a:extLst>
          </p:cNvPr>
          <p:cNvPicPr>
            <a:picLocks noChangeAspect="1"/>
          </p:cNvPicPr>
          <p:nvPr/>
        </p:nvPicPr>
        <p:blipFill>
          <a:blip r:embed="rId43"/>
          <a:stretch>
            <a:fillRect/>
          </a:stretch>
        </p:blipFill>
        <p:spPr>
          <a:xfrm>
            <a:off x="3051147" y="5459470"/>
            <a:ext cx="818631" cy="826900"/>
          </a:xfrm>
          <a:prstGeom prst="rect">
            <a:avLst/>
          </a:prstGeom>
        </p:spPr>
      </p:pic>
      <p:pic>
        <p:nvPicPr>
          <p:cNvPr id="62" name="Picture 61">
            <a:extLst>
              <a:ext uri="{FF2B5EF4-FFF2-40B4-BE49-F238E27FC236}">
                <a16:creationId xmlns:a16="http://schemas.microsoft.com/office/drawing/2014/main" xmlns="" id="{D6535A0F-3DAC-4B68-92A0-CC882ADD536F}"/>
              </a:ext>
            </a:extLst>
          </p:cNvPr>
          <p:cNvPicPr>
            <a:picLocks noChangeAspect="1"/>
          </p:cNvPicPr>
          <p:nvPr/>
        </p:nvPicPr>
        <p:blipFill>
          <a:blip r:embed="rId44"/>
          <a:stretch>
            <a:fillRect/>
          </a:stretch>
        </p:blipFill>
        <p:spPr>
          <a:xfrm>
            <a:off x="2894510" y="4837596"/>
            <a:ext cx="2759799" cy="428387"/>
          </a:xfrm>
          <a:prstGeom prst="rect">
            <a:avLst/>
          </a:prstGeom>
        </p:spPr>
      </p:pic>
      <p:pic>
        <p:nvPicPr>
          <p:cNvPr id="63" name="Picture 62">
            <a:extLst>
              <a:ext uri="{FF2B5EF4-FFF2-40B4-BE49-F238E27FC236}">
                <a16:creationId xmlns:a16="http://schemas.microsoft.com/office/drawing/2014/main" xmlns="" id="{3049D0CB-FB9C-4780-A9D8-D6C469637D64}"/>
              </a:ext>
            </a:extLst>
          </p:cNvPr>
          <p:cNvPicPr>
            <a:picLocks noChangeAspect="1"/>
          </p:cNvPicPr>
          <p:nvPr/>
        </p:nvPicPr>
        <p:blipFill>
          <a:blip r:embed="rId45"/>
          <a:stretch>
            <a:fillRect/>
          </a:stretch>
        </p:blipFill>
        <p:spPr>
          <a:xfrm>
            <a:off x="3904866" y="5329421"/>
            <a:ext cx="1469441" cy="467956"/>
          </a:xfrm>
          <a:prstGeom prst="rect">
            <a:avLst/>
          </a:prstGeom>
        </p:spPr>
      </p:pic>
      <p:pic>
        <p:nvPicPr>
          <p:cNvPr id="290" name="Picture 289">
            <a:extLst>
              <a:ext uri="{FF2B5EF4-FFF2-40B4-BE49-F238E27FC236}">
                <a16:creationId xmlns:a16="http://schemas.microsoft.com/office/drawing/2014/main" xmlns="" id="{7A286525-5657-498F-BDD7-A00B915C4988}"/>
              </a:ext>
            </a:extLst>
          </p:cNvPr>
          <p:cNvPicPr>
            <a:picLocks noChangeAspect="1"/>
          </p:cNvPicPr>
          <p:nvPr/>
        </p:nvPicPr>
        <p:blipFill>
          <a:blip r:embed="rId46"/>
          <a:stretch>
            <a:fillRect/>
          </a:stretch>
        </p:blipFill>
        <p:spPr>
          <a:xfrm>
            <a:off x="1628830" y="3984679"/>
            <a:ext cx="805263" cy="295456"/>
          </a:xfrm>
          <a:prstGeom prst="rect">
            <a:avLst/>
          </a:prstGeom>
        </p:spPr>
      </p:pic>
      <p:pic>
        <p:nvPicPr>
          <p:cNvPr id="291" name="Picture 290">
            <a:extLst>
              <a:ext uri="{FF2B5EF4-FFF2-40B4-BE49-F238E27FC236}">
                <a16:creationId xmlns:a16="http://schemas.microsoft.com/office/drawing/2014/main" xmlns="" id="{D2E76EB8-F6A4-47E4-9A7F-E8C436822A45}"/>
              </a:ext>
            </a:extLst>
          </p:cNvPr>
          <p:cNvPicPr>
            <a:picLocks noChangeAspect="1"/>
          </p:cNvPicPr>
          <p:nvPr/>
        </p:nvPicPr>
        <p:blipFill>
          <a:blip r:embed="rId47" cstate="print"/>
          <a:stretch>
            <a:fillRect/>
          </a:stretch>
        </p:blipFill>
        <p:spPr>
          <a:xfrm>
            <a:off x="1692307" y="4400514"/>
            <a:ext cx="639039" cy="258711"/>
          </a:xfrm>
          <a:prstGeom prst="rect">
            <a:avLst/>
          </a:prstGeom>
        </p:spPr>
      </p:pic>
      <p:pic>
        <p:nvPicPr>
          <p:cNvPr id="292" name="Picture 291">
            <a:extLst>
              <a:ext uri="{FF2B5EF4-FFF2-40B4-BE49-F238E27FC236}">
                <a16:creationId xmlns:a16="http://schemas.microsoft.com/office/drawing/2014/main" xmlns="" id="{0D7A37B0-D807-490E-A455-86D21187D643}"/>
              </a:ext>
            </a:extLst>
          </p:cNvPr>
          <p:cNvPicPr>
            <a:picLocks noChangeAspect="1"/>
          </p:cNvPicPr>
          <p:nvPr/>
        </p:nvPicPr>
        <p:blipFill>
          <a:blip r:embed="rId48"/>
          <a:stretch>
            <a:fillRect/>
          </a:stretch>
        </p:blipFill>
        <p:spPr>
          <a:xfrm>
            <a:off x="2554506" y="3969629"/>
            <a:ext cx="805263" cy="329223"/>
          </a:xfrm>
          <a:prstGeom prst="rect">
            <a:avLst/>
          </a:prstGeom>
        </p:spPr>
      </p:pic>
      <p:pic>
        <p:nvPicPr>
          <p:cNvPr id="293" name="Picture 292">
            <a:extLst>
              <a:ext uri="{FF2B5EF4-FFF2-40B4-BE49-F238E27FC236}">
                <a16:creationId xmlns:a16="http://schemas.microsoft.com/office/drawing/2014/main" xmlns="" id="{F3F9A618-8820-4722-BF4A-60E34A7800B8}"/>
              </a:ext>
            </a:extLst>
          </p:cNvPr>
          <p:cNvPicPr>
            <a:picLocks noChangeAspect="1"/>
          </p:cNvPicPr>
          <p:nvPr/>
        </p:nvPicPr>
        <p:blipFill>
          <a:blip r:embed="rId49" cstate="print"/>
          <a:stretch>
            <a:fillRect/>
          </a:stretch>
        </p:blipFill>
        <p:spPr>
          <a:xfrm>
            <a:off x="3423621" y="3988127"/>
            <a:ext cx="602260" cy="377240"/>
          </a:xfrm>
          <a:prstGeom prst="rect">
            <a:avLst/>
          </a:prstGeom>
        </p:spPr>
      </p:pic>
      <p:pic>
        <p:nvPicPr>
          <p:cNvPr id="294" name="Picture 293">
            <a:extLst>
              <a:ext uri="{FF2B5EF4-FFF2-40B4-BE49-F238E27FC236}">
                <a16:creationId xmlns:a16="http://schemas.microsoft.com/office/drawing/2014/main" xmlns="" id="{5A50E842-C85A-4E7E-AAE4-32A270B64581}"/>
              </a:ext>
            </a:extLst>
          </p:cNvPr>
          <p:cNvPicPr>
            <a:picLocks noChangeAspect="1"/>
          </p:cNvPicPr>
          <p:nvPr/>
        </p:nvPicPr>
        <p:blipFill>
          <a:blip r:embed="rId50" cstate="print"/>
          <a:stretch>
            <a:fillRect/>
          </a:stretch>
        </p:blipFill>
        <p:spPr>
          <a:xfrm>
            <a:off x="4139532" y="4096916"/>
            <a:ext cx="568027" cy="484967"/>
          </a:xfrm>
          <a:prstGeom prst="rect">
            <a:avLst/>
          </a:prstGeom>
        </p:spPr>
      </p:pic>
      <p:pic>
        <p:nvPicPr>
          <p:cNvPr id="295" name="Picture 294">
            <a:extLst>
              <a:ext uri="{FF2B5EF4-FFF2-40B4-BE49-F238E27FC236}">
                <a16:creationId xmlns:a16="http://schemas.microsoft.com/office/drawing/2014/main" xmlns="" id="{525BB74A-016F-436D-B404-E58EF7492F26}"/>
              </a:ext>
            </a:extLst>
          </p:cNvPr>
          <p:cNvPicPr>
            <a:picLocks noChangeAspect="1"/>
          </p:cNvPicPr>
          <p:nvPr/>
        </p:nvPicPr>
        <p:blipFill>
          <a:blip r:embed="rId51" cstate="print"/>
          <a:stretch>
            <a:fillRect/>
          </a:stretch>
        </p:blipFill>
        <p:spPr>
          <a:xfrm>
            <a:off x="5947267" y="4189280"/>
            <a:ext cx="711468" cy="539987"/>
          </a:xfrm>
          <a:prstGeom prst="rect">
            <a:avLst/>
          </a:prstGeom>
        </p:spPr>
      </p:pic>
      <p:pic>
        <p:nvPicPr>
          <p:cNvPr id="296" name="Picture 295">
            <a:extLst>
              <a:ext uri="{FF2B5EF4-FFF2-40B4-BE49-F238E27FC236}">
                <a16:creationId xmlns:a16="http://schemas.microsoft.com/office/drawing/2014/main" xmlns="" id="{083B55E9-D2BA-4D73-ABDA-5679E810DDA6}"/>
              </a:ext>
            </a:extLst>
          </p:cNvPr>
          <p:cNvPicPr>
            <a:picLocks noChangeAspect="1"/>
          </p:cNvPicPr>
          <p:nvPr/>
        </p:nvPicPr>
        <p:blipFill>
          <a:blip r:embed="rId52" cstate="print"/>
          <a:stretch>
            <a:fillRect/>
          </a:stretch>
        </p:blipFill>
        <p:spPr>
          <a:xfrm>
            <a:off x="3381379" y="4422293"/>
            <a:ext cx="727692" cy="296009"/>
          </a:xfrm>
          <a:prstGeom prst="rect">
            <a:avLst/>
          </a:prstGeom>
        </p:spPr>
      </p:pic>
      <p:pic>
        <p:nvPicPr>
          <p:cNvPr id="297" name="Picture 296">
            <a:extLst>
              <a:ext uri="{FF2B5EF4-FFF2-40B4-BE49-F238E27FC236}">
                <a16:creationId xmlns:a16="http://schemas.microsoft.com/office/drawing/2014/main" xmlns="" id="{98B8668F-0DD6-4322-825A-6EA5F0FE4F10}"/>
              </a:ext>
            </a:extLst>
          </p:cNvPr>
          <p:cNvPicPr>
            <a:picLocks noChangeAspect="1"/>
          </p:cNvPicPr>
          <p:nvPr/>
        </p:nvPicPr>
        <p:blipFill>
          <a:blip r:embed="rId53" cstate="print"/>
          <a:stretch>
            <a:fillRect/>
          </a:stretch>
        </p:blipFill>
        <p:spPr>
          <a:xfrm>
            <a:off x="2621802" y="4403817"/>
            <a:ext cx="632495" cy="323517"/>
          </a:xfrm>
          <a:prstGeom prst="rect">
            <a:avLst/>
          </a:prstGeom>
        </p:spPr>
      </p:pic>
      <p:pic>
        <p:nvPicPr>
          <p:cNvPr id="298" name="Picture 297">
            <a:extLst>
              <a:ext uri="{FF2B5EF4-FFF2-40B4-BE49-F238E27FC236}">
                <a16:creationId xmlns:a16="http://schemas.microsoft.com/office/drawing/2014/main" xmlns="" id="{AD351291-48B1-43C2-A2DF-A84F7EF37278}"/>
              </a:ext>
            </a:extLst>
          </p:cNvPr>
          <p:cNvPicPr>
            <a:picLocks noChangeAspect="1"/>
          </p:cNvPicPr>
          <p:nvPr/>
        </p:nvPicPr>
        <p:blipFill>
          <a:blip r:embed="rId54"/>
          <a:stretch>
            <a:fillRect/>
          </a:stretch>
        </p:blipFill>
        <p:spPr>
          <a:xfrm>
            <a:off x="4867311" y="4300999"/>
            <a:ext cx="637218" cy="436949"/>
          </a:xfrm>
          <a:prstGeom prst="rect">
            <a:avLst/>
          </a:prstGeom>
        </p:spPr>
      </p:pic>
      <p:pic>
        <p:nvPicPr>
          <p:cNvPr id="299" name="Picture 298">
            <a:extLst>
              <a:ext uri="{FF2B5EF4-FFF2-40B4-BE49-F238E27FC236}">
                <a16:creationId xmlns:a16="http://schemas.microsoft.com/office/drawing/2014/main" xmlns="" id="{588D3EEA-5E17-4B33-BCCA-3914FCFC00B3}"/>
              </a:ext>
            </a:extLst>
          </p:cNvPr>
          <p:cNvPicPr>
            <a:picLocks noChangeAspect="1"/>
          </p:cNvPicPr>
          <p:nvPr/>
        </p:nvPicPr>
        <p:blipFill>
          <a:blip r:embed="rId55" cstate="print"/>
          <a:stretch>
            <a:fillRect/>
          </a:stretch>
        </p:blipFill>
        <p:spPr>
          <a:xfrm>
            <a:off x="5344495" y="3933358"/>
            <a:ext cx="602259" cy="439319"/>
          </a:xfrm>
          <a:prstGeom prst="rect">
            <a:avLst/>
          </a:prstGeom>
        </p:spPr>
      </p:pic>
      <p:pic>
        <p:nvPicPr>
          <p:cNvPr id="300" name="Picture 299">
            <a:extLst>
              <a:ext uri="{FF2B5EF4-FFF2-40B4-BE49-F238E27FC236}">
                <a16:creationId xmlns:a16="http://schemas.microsoft.com/office/drawing/2014/main" xmlns="" id="{AD782978-F811-48BE-9080-F149353D4761}"/>
              </a:ext>
            </a:extLst>
          </p:cNvPr>
          <p:cNvPicPr>
            <a:picLocks noChangeAspect="1"/>
          </p:cNvPicPr>
          <p:nvPr/>
        </p:nvPicPr>
        <p:blipFill>
          <a:blip r:embed="rId56" cstate="print"/>
          <a:stretch>
            <a:fillRect/>
          </a:stretch>
        </p:blipFill>
        <p:spPr>
          <a:xfrm>
            <a:off x="6598072" y="3951100"/>
            <a:ext cx="554854" cy="430096"/>
          </a:xfrm>
          <a:prstGeom prst="rect">
            <a:avLst/>
          </a:prstGeom>
        </p:spPr>
      </p:pic>
      <p:pic>
        <p:nvPicPr>
          <p:cNvPr id="301" name="Picture 300">
            <a:extLst>
              <a:ext uri="{FF2B5EF4-FFF2-40B4-BE49-F238E27FC236}">
                <a16:creationId xmlns:a16="http://schemas.microsoft.com/office/drawing/2014/main" xmlns="" id="{4FA8BB7F-149B-4E49-8FB8-3F4D9E7A701F}"/>
              </a:ext>
            </a:extLst>
          </p:cNvPr>
          <p:cNvPicPr>
            <a:picLocks noChangeAspect="1"/>
          </p:cNvPicPr>
          <p:nvPr/>
        </p:nvPicPr>
        <p:blipFill>
          <a:blip r:embed="rId57" cstate="print"/>
          <a:stretch>
            <a:fillRect/>
          </a:stretch>
        </p:blipFill>
        <p:spPr>
          <a:xfrm>
            <a:off x="7319253" y="3993773"/>
            <a:ext cx="554855" cy="318932"/>
          </a:xfrm>
          <a:prstGeom prst="rect">
            <a:avLst/>
          </a:prstGeom>
        </p:spPr>
      </p:pic>
      <p:pic>
        <p:nvPicPr>
          <p:cNvPr id="302" name="Picture 301">
            <a:extLst>
              <a:ext uri="{FF2B5EF4-FFF2-40B4-BE49-F238E27FC236}">
                <a16:creationId xmlns:a16="http://schemas.microsoft.com/office/drawing/2014/main" xmlns="" id="{677A3B52-CE48-412E-9CBA-D31C56D080CB}"/>
              </a:ext>
            </a:extLst>
          </p:cNvPr>
          <p:cNvPicPr>
            <a:picLocks noChangeAspect="1"/>
          </p:cNvPicPr>
          <p:nvPr/>
        </p:nvPicPr>
        <p:blipFill>
          <a:blip r:embed="rId58" cstate="print"/>
          <a:stretch>
            <a:fillRect/>
          </a:stretch>
        </p:blipFill>
        <p:spPr>
          <a:xfrm>
            <a:off x="7354486" y="4300302"/>
            <a:ext cx="807121" cy="415091"/>
          </a:xfrm>
          <a:prstGeom prst="rect">
            <a:avLst/>
          </a:prstGeom>
        </p:spPr>
      </p:pic>
      <p:pic>
        <p:nvPicPr>
          <p:cNvPr id="303" name="Picture 302">
            <a:extLst>
              <a:ext uri="{FF2B5EF4-FFF2-40B4-BE49-F238E27FC236}">
                <a16:creationId xmlns:a16="http://schemas.microsoft.com/office/drawing/2014/main" xmlns="" id="{93B2FCD8-3A04-45A9-8C39-53AF3A621562}"/>
              </a:ext>
            </a:extLst>
          </p:cNvPr>
          <p:cNvPicPr>
            <a:picLocks noChangeAspect="1"/>
          </p:cNvPicPr>
          <p:nvPr/>
        </p:nvPicPr>
        <p:blipFill>
          <a:blip r:embed="rId59" cstate="print"/>
          <a:stretch>
            <a:fillRect/>
          </a:stretch>
        </p:blipFill>
        <p:spPr>
          <a:xfrm>
            <a:off x="8563618" y="4391903"/>
            <a:ext cx="700669" cy="308585"/>
          </a:xfrm>
          <a:prstGeom prst="rect">
            <a:avLst/>
          </a:prstGeom>
        </p:spPr>
      </p:pic>
      <p:pic>
        <p:nvPicPr>
          <p:cNvPr id="304" name="Picture 303">
            <a:extLst>
              <a:ext uri="{FF2B5EF4-FFF2-40B4-BE49-F238E27FC236}">
                <a16:creationId xmlns:a16="http://schemas.microsoft.com/office/drawing/2014/main" xmlns="" id="{86F27F20-6DA6-4813-9A66-61F9C5F3ECF3}"/>
              </a:ext>
            </a:extLst>
          </p:cNvPr>
          <p:cNvPicPr>
            <a:picLocks noChangeAspect="1"/>
          </p:cNvPicPr>
          <p:nvPr/>
        </p:nvPicPr>
        <p:blipFill>
          <a:blip r:embed="rId60" cstate="print"/>
          <a:stretch>
            <a:fillRect/>
          </a:stretch>
        </p:blipFill>
        <p:spPr>
          <a:xfrm>
            <a:off x="8051361" y="3996404"/>
            <a:ext cx="986421" cy="325026"/>
          </a:xfrm>
          <a:prstGeom prst="rect">
            <a:avLst/>
          </a:prstGeom>
        </p:spPr>
      </p:pic>
      <p:pic>
        <p:nvPicPr>
          <p:cNvPr id="305" name="Picture 304">
            <a:extLst>
              <a:ext uri="{FF2B5EF4-FFF2-40B4-BE49-F238E27FC236}">
                <a16:creationId xmlns:a16="http://schemas.microsoft.com/office/drawing/2014/main" xmlns="" id="{85CD8AE9-B6BF-4BB6-8BAA-4982FF4AE34D}"/>
              </a:ext>
            </a:extLst>
          </p:cNvPr>
          <p:cNvPicPr>
            <a:picLocks noChangeAspect="1"/>
          </p:cNvPicPr>
          <p:nvPr/>
        </p:nvPicPr>
        <p:blipFill>
          <a:blip r:embed="rId61" cstate="print"/>
          <a:stretch>
            <a:fillRect/>
          </a:stretch>
        </p:blipFill>
        <p:spPr>
          <a:xfrm>
            <a:off x="9451470" y="4370283"/>
            <a:ext cx="737595" cy="336177"/>
          </a:xfrm>
          <a:prstGeom prst="rect">
            <a:avLst/>
          </a:prstGeom>
        </p:spPr>
      </p:pic>
      <p:pic>
        <p:nvPicPr>
          <p:cNvPr id="306" name="Picture 18">
            <a:extLst>
              <a:ext uri="{FF2B5EF4-FFF2-40B4-BE49-F238E27FC236}">
                <a16:creationId xmlns:a16="http://schemas.microsoft.com/office/drawing/2014/main" xmlns="" id="{12F51BDB-E254-41DB-ACC3-CD0BEF57A800}"/>
              </a:ext>
            </a:extLst>
          </p:cNvPr>
          <p:cNvPicPr>
            <a:picLocks noChangeAspect="1" noChangeArrowheads="1"/>
          </p:cNvPicPr>
          <p:nvPr/>
        </p:nvPicPr>
        <p:blipFill>
          <a:blip r:embed="rId62">
            <a:extLst>
              <a:ext uri="{28A0092B-C50C-407E-A947-70E740481C1C}">
                <a14:useLocalDpi xmlns:a14="http://schemas.microsoft.com/office/drawing/2010/main" xmlns="" val="0"/>
              </a:ext>
            </a:extLst>
          </a:blip>
          <a:srcRect/>
          <a:stretch>
            <a:fillRect/>
          </a:stretch>
        </p:blipFill>
        <p:spPr bwMode="auto">
          <a:xfrm>
            <a:off x="5513584" y="5316838"/>
            <a:ext cx="946371" cy="4766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 name="Picture 306">
            <a:extLst>
              <a:ext uri="{FF2B5EF4-FFF2-40B4-BE49-F238E27FC236}">
                <a16:creationId xmlns:a16="http://schemas.microsoft.com/office/drawing/2014/main" xmlns="" id="{23F4987E-DDAB-4A29-9E70-25680F4D8965}"/>
              </a:ext>
            </a:extLst>
          </p:cNvPr>
          <p:cNvPicPr>
            <a:picLocks noChangeAspect="1"/>
          </p:cNvPicPr>
          <p:nvPr/>
        </p:nvPicPr>
        <p:blipFill>
          <a:blip r:embed="rId63"/>
          <a:stretch>
            <a:fillRect/>
          </a:stretch>
        </p:blipFill>
        <p:spPr>
          <a:xfrm>
            <a:off x="9669994" y="2479429"/>
            <a:ext cx="902977" cy="395421"/>
          </a:xfrm>
          <a:prstGeom prst="rect">
            <a:avLst/>
          </a:prstGeom>
        </p:spPr>
      </p:pic>
      <p:pic>
        <p:nvPicPr>
          <p:cNvPr id="308" name="Picture 307">
            <a:extLst>
              <a:ext uri="{FF2B5EF4-FFF2-40B4-BE49-F238E27FC236}">
                <a16:creationId xmlns:a16="http://schemas.microsoft.com/office/drawing/2014/main" xmlns="" id="{D33D839D-A9BA-4785-8B9A-DAF93F6637D0}"/>
              </a:ext>
            </a:extLst>
          </p:cNvPr>
          <p:cNvPicPr>
            <a:picLocks noChangeAspect="1"/>
          </p:cNvPicPr>
          <p:nvPr/>
        </p:nvPicPr>
        <p:blipFill>
          <a:blip r:embed="rId64"/>
          <a:stretch>
            <a:fillRect/>
          </a:stretch>
        </p:blipFill>
        <p:spPr>
          <a:xfrm>
            <a:off x="6431780" y="4870911"/>
            <a:ext cx="780611" cy="509501"/>
          </a:xfrm>
          <a:prstGeom prst="rect">
            <a:avLst/>
          </a:prstGeom>
        </p:spPr>
      </p:pic>
      <p:pic>
        <p:nvPicPr>
          <p:cNvPr id="64" name="Picture 63">
            <a:extLst>
              <a:ext uri="{FF2B5EF4-FFF2-40B4-BE49-F238E27FC236}">
                <a16:creationId xmlns:a16="http://schemas.microsoft.com/office/drawing/2014/main" xmlns="" id="{23CC2D32-EE32-4498-B382-935A830AA361}"/>
              </a:ext>
            </a:extLst>
          </p:cNvPr>
          <p:cNvPicPr>
            <a:picLocks noChangeAspect="1"/>
          </p:cNvPicPr>
          <p:nvPr/>
        </p:nvPicPr>
        <p:blipFill>
          <a:blip r:embed="rId65" cstate="print"/>
          <a:stretch>
            <a:fillRect/>
          </a:stretch>
        </p:blipFill>
        <p:spPr>
          <a:xfrm>
            <a:off x="4986690" y="5859484"/>
            <a:ext cx="1106879" cy="409466"/>
          </a:xfrm>
          <a:prstGeom prst="rect">
            <a:avLst/>
          </a:prstGeom>
        </p:spPr>
      </p:pic>
      <p:pic>
        <p:nvPicPr>
          <p:cNvPr id="65" name="Picture 64">
            <a:extLst>
              <a:ext uri="{FF2B5EF4-FFF2-40B4-BE49-F238E27FC236}">
                <a16:creationId xmlns:a16="http://schemas.microsoft.com/office/drawing/2014/main" xmlns="" id="{A3BB4501-8161-4BD4-80A9-383F2EEC3635}"/>
              </a:ext>
            </a:extLst>
          </p:cNvPr>
          <p:cNvPicPr>
            <a:picLocks noChangeAspect="1"/>
          </p:cNvPicPr>
          <p:nvPr/>
        </p:nvPicPr>
        <p:blipFill>
          <a:blip r:embed="rId66" cstate="print"/>
          <a:stretch>
            <a:fillRect/>
          </a:stretch>
        </p:blipFill>
        <p:spPr>
          <a:xfrm>
            <a:off x="9132751" y="3956057"/>
            <a:ext cx="624569" cy="365373"/>
          </a:xfrm>
          <a:prstGeom prst="rect">
            <a:avLst/>
          </a:prstGeom>
        </p:spPr>
      </p:pic>
      <p:pic>
        <p:nvPicPr>
          <p:cNvPr id="309" name="Picture 308">
            <a:extLst>
              <a:ext uri="{FF2B5EF4-FFF2-40B4-BE49-F238E27FC236}">
                <a16:creationId xmlns:a16="http://schemas.microsoft.com/office/drawing/2014/main" xmlns="" id="{856F08E5-A6B2-4787-A0FF-E0EA7D4AE334}"/>
              </a:ext>
            </a:extLst>
          </p:cNvPr>
          <p:cNvPicPr>
            <a:picLocks noChangeAspect="1"/>
          </p:cNvPicPr>
          <p:nvPr/>
        </p:nvPicPr>
        <p:blipFill>
          <a:blip r:embed="rId67"/>
          <a:stretch>
            <a:fillRect/>
          </a:stretch>
        </p:blipFill>
        <p:spPr>
          <a:xfrm>
            <a:off x="10064727" y="3966077"/>
            <a:ext cx="1120401" cy="408617"/>
          </a:xfrm>
          <a:prstGeom prst="rect">
            <a:avLst/>
          </a:prstGeom>
        </p:spPr>
      </p:pic>
      <p:pic>
        <p:nvPicPr>
          <p:cNvPr id="66" name="Picture 65">
            <a:extLst>
              <a:ext uri="{FF2B5EF4-FFF2-40B4-BE49-F238E27FC236}">
                <a16:creationId xmlns:a16="http://schemas.microsoft.com/office/drawing/2014/main" xmlns="" id="{3046B94A-AE5E-4D0B-A3A2-617AF8958207}"/>
              </a:ext>
            </a:extLst>
          </p:cNvPr>
          <p:cNvPicPr>
            <a:picLocks noChangeAspect="1"/>
          </p:cNvPicPr>
          <p:nvPr/>
        </p:nvPicPr>
        <p:blipFill>
          <a:blip r:embed="rId68" cstate="print"/>
          <a:stretch>
            <a:fillRect/>
          </a:stretch>
        </p:blipFill>
        <p:spPr>
          <a:xfrm>
            <a:off x="10486945" y="4411249"/>
            <a:ext cx="497925" cy="308651"/>
          </a:xfrm>
          <a:prstGeom prst="rect">
            <a:avLst/>
          </a:prstGeom>
        </p:spPr>
      </p:pic>
      <p:pic>
        <p:nvPicPr>
          <p:cNvPr id="67" name="Picture 66">
            <a:extLst>
              <a:ext uri="{FF2B5EF4-FFF2-40B4-BE49-F238E27FC236}">
                <a16:creationId xmlns:a16="http://schemas.microsoft.com/office/drawing/2014/main" xmlns="" id="{E8792C04-8C50-43D2-8B27-7E600DB2B18F}"/>
              </a:ext>
            </a:extLst>
          </p:cNvPr>
          <p:cNvPicPr>
            <a:picLocks noChangeAspect="1"/>
          </p:cNvPicPr>
          <p:nvPr/>
        </p:nvPicPr>
        <p:blipFill>
          <a:blip r:embed="rId69" cstate="print"/>
          <a:stretch>
            <a:fillRect/>
          </a:stretch>
        </p:blipFill>
        <p:spPr>
          <a:xfrm>
            <a:off x="11214529" y="4014684"/>
            <a:ext cx="621871" cy="593745"/>
          </a:xfrm>
          <a:prstGeom prst="rect">
            <a:avLst/>
          </a:prstGeom>
        </p:spPr>
      </p:pic>
      <p:pic>
        <p:nvPicPr>
          <p:cNvPr id="310" name="Picture 4">
            <a:extLst>
              <a:ext uri="{FF2B5EF4-FFF2-40B4-BE49-F238E27FC236}">
                <a16:creationId xmlns:a16="http://schemas.microsoft.com/office/drawing/2014/main" xmlns="" id="{DCF9D267-FE4D-46E5-81A8-F365CD25B2DC}"/>
              </a:ext>
            </a:extLst>
          </p:cNvPr>
          <p:cNvPicPr>
            <a:picLocks noChangeAspect="1" noChangeArrowheads="1"/>
          </p:cNvPicPr>
          <p:nvPr/>
        </p:nvPicPr>
        <p:blipFill>
          <a:blip r:embed="rId70" cstate="print">
            <a:extLst>
              <a:ext uri="{28A0092B-C50C-407E-A947-70E740481C1C}">
                <a14:useLocalDpi xmlns:a14="http://schemas.microsoft.com/office/drawing/2010/main" xmlns="" val="0"/>
              </a:ext>
            </a:extLst>
          </a:blip>
          <a:srcRect/>
          <a:stretch>
            <a:fillRect/>
          </a:stretch>
        </p:blipFill>
        <p:spPr bwMode="auto">
          <a:xfrm>
            <a:off x="9786540" y="3219741"/>
            <a:ext cx="596601" cy="52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11" name="Picture 19" descr="KKTL">
            <a:extLst>
              <a:ext uri="{FF2B5EF4-FFF2-40B4-BE49-F238E27FC236}">
                <a16:creationId xmlns:a16="http://schemas.microsoft.com/office/drawing/2014/main" xmlns="" id="{2C75E1B1-2F3A-4001-8098-876F5F5793ED}"/>
              </a:ext>
            </a:extLst>
          </p:cNvPr>
          <p:cNvPicPr>
            <a:picLocks noChangeAspect="1" noChangeArrowheads="1"/>
          </p:cNvPicPr>
          <p:nvPr/>
        </p:nvPicPr>
        <p:blipFill>
          <a:blip r:embed="rId71" cstate="print"/>
          <a:srcRect/>
          <a:stretch>
            <a:fillRect/>
          </a:stretch>
        </p:blipFill>
        <p:spPr bwMode="auto">
          <a:xfrm>
            <a:off x="10488200" y="3201505"/>
            <a:ext cx="365728" cy="547056"/>
          </a:xfrm>
          <a:prstGeom prst="rect">
            <a:avLst/>
          </a:prstGeom>
          <a:noFill/>
          <a:ln w="9525">
            <a:noFill/>
            <a:miter lim="800000"/>
            <a:headEnd/>
            <a:tailEnd/>
          </a:ln>
        </p:spPr>
      </p:pic>
      <p:pic>
        <p:nvPicPr>
          <p:cNvPr id="312" name="Picture 5">
            <a:extLst>
              <a:ext uri="{FF2B5EF4-FFF2-40B4-BE49-F238E27FC236}">
                <a16:creationId xmlns:a16="http://schemas.microsoft.com/office/drawing/2014/main" xmlns="" id="{E1EDA4B2-3DC2-432C-998D-26000205D484}"/>
              </a:ext>
            </a:extLst>
          </p:cNvPr>
          <p:cNvPicPr>
            <a:picLocks noChangeAspect="1" noChangeArrowheads="1"/>
          </p:cNvPicPr>
          <p:nvPr/>
        </p:nvPicPr>
        <p:blipFill>
          <a:blip r:embed="rId72" cstate="print">
            <a:extLst>
              <a:ext uri="{28A0092B-C50C-407E-A947-70E740481C1C}">
                <a14:useLocalDpi xmlns:a14="http://schemas.microsoft.com/office/drawing/2010/main" xmlns="" val="0"/>
              </a:ext>
            </a:extLst>
          </a:blip>
          <a:srcRect/>
          <a:stretch>
            <a:fillRect/>
          </a:stretch>
        </p:blipFill>
        <p:spPr bwMode="auto">
          <a:xfrm>
            <a:off x="11031632" y="3231393"/>
            <a:ext cx="753968" cy="443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8" name="Picture 67">
            <a:extLst>
              <a:ext uri="{FF2B5EF4-FFF2-40B4-BE49-F238E27FC236}">
                <a16:creationId xmlns:a16="http://schemas.microsoft.com/office/drawing/2014/main" xmlns="" id="{FCDD456D-4AAB-4E9F-8A71-DDD4F05543A3}"/>
              </a:ext>
            </a:extLst>
          </p:cNvPr>
          <p:cNvPicPr>
            <a:picLocks noChangeAspect="1"/>
          </p:cNvPicPr>
          <p:nvPr/>
        </p:nvPicPr>
        <p:blipFill>
          <a:blip r:embed="rId73"/>
          <a:stretch>
            <a:fillRect/>
          </a:stretch>
        </p:blipFill>
        <p:spPr>
          <a:xfrm>
            <a:off x="10932443" y="2087923"/>
            <a:ext cx="837447" cy="209361"/>
          </a:xfrm>
          <a:prstGeom prst="rect">
            <a:avLst/>
          </a:prstGeom>
        </p:spPr>
      </p:pic>
      <p:pic>
        <p:nvPicPr>
          <p:cNvPr id="69" name="Picture 68">
            <a:extLst>
              <a:ext uri="{FF2B5EF4-FFF2-40B4-BE49-F238E27FC236}">
                <a16:creationId xmlns:a16="http://schemas.microsoft.com/office/drawing/2014/main" xmlns="" id="{E579A36B-59E0-491F-9C91-907BA5611C00}"/>
              </a:ext>
            </a:extLst>
          </p:cNvPr>
          <p:cNvPicPr>
            <a:picLocks noChangeAspect="1"/>
          </p:cNvPicPr>
          <p:nvPr/>
        </p:nvPicPr>
        <p:blipFill>
          <a:blip r:embed="rId74" cstate="print"/>
          <a:stretch>
            <a:fillRect/>
          </a:stretch>
        </p:blipFill>
        <p:spPr>
          <a:xfrm>
            <a:off x="10966536" y="2399430"/>
            <a:ext cx="680111" cy="510083"/>
          </a:xfrm>
          <a:prstGeom prst="rect">
            <a:avLst/>
          </a:prstGeom>
        </p:spPr>
      </p:pic>
      <p:pic>
        <p:nvPicPr>
          <p:cNvPr id="71" name="Picture 70">
            <a:extLst>
              <a:ext uri="{FF2B5EF4-FFF2-40B4-BE49-F238E27FC236}">
                <a16:creationId xmlns:a16="http://schemas.microsoft.com/office/drawing/2014/main" xmlns="" id="{9AE6498B-2E9E-46FE-81CA-321FBCA71298}"/>
              </a:ext>
            </a:extLst>
          </p:cNvPr>
          <p:cNvPicPr>
            <a:picLocks noChangeAspect="1"/>
          </p:cNvPicPr>
          <p:nvPr/>
        </p:nvPicPr>
        <p:blipFill>
          <a:blip r:embed="rId75"/>
          <a:stretch>
            <a:fillRect/>
          </a:stretch>
        </p:blipFill>
        <p:spPr>
          <a:xfrm>
            <a:off x="6450682" y="5753736"/>
            <a:ext cx="1510620" cy="511575"/>
          </a:xfrm>
          <a:prstGeom prst="rect">
            <a:avLst/>
          </a:prstGeom>
        </p:spPr>
      </p:pic>
      <p:pic>
        <p:nvPicPr>
          <p:cNvPr id="72" name="Picture 71">
            <a:extLst>
              <a:ext uri="{FF2B5EF4-FFF2-40B4-BE49-F238E27FC236}">
                <a16:creationId xmlns:a16="http://schemas.microsoft.com/office/drawing/2014/main" xmlns="" id="{1D83B682-5DE4-4AB1-9876-7F1600BD2176}"/>
              </a:ext>
            </a:extLst>
          </p:cNvPr>
          <p:cNvPicPr>
            <a:picLocks noChangeAspect="1"/>
          </p:cNvPicPr>
          <p:nvPr/>
        </p:nvPicPr>
        <p:blipFill>
          <a:blip r:embed="rId76"/>
          <a:stretch>
            <a:fillRect/>
          </a:stretch>
        </p:blipFill>
        <p:spPr>
          <a:xfrm>
            <a:off x="7304208" y="4893457"/>
            <a:ext cx="1461354" cy="411888"/>
          </a:xfrm>
          <a:prstGeom prst="rect">
            <a:avLst/>
          </a:prstGeom>
        </p:spPr>
      </p:pic>
      <p:pic>
        <p:nvPicPr>
          <p:cNvPr id="315" name="Picture 314">
            <a:extLst>
              <a:ext uri="{FF2B5EF4-FFF2-40B4-BE49-F238E27FC236}">
                <a16:creationId xmlns:a16="http://schemas.microsoft.com/office/drawing/2014/main" xmlns="" id="{CDCA7263-8013-4450-80DB-2580A2EB9EBB}"/>
              </a:ext>
            </a:extLst>
          </p:cNvPr>
          <p:cNvPicPr>
            <a:picLocks noChangeAspect="1"/>
          </p:cNvPicPr>
          <p:nvPr/>
        </p:nvPicPr>
        <p:blipFill>
          <a:blip r:embed="rId77"/>
          <a:stretch>
            <a:fillRect/>
          </a:stretch>
        </p:blipFill>
        <p:spPr>
          <a:xfrm>
            <a:off x="8518501" y="5772229"/>
            <a:ext cx="1329986" cy="573408"/>
          </a:xfrm>
          <a:prstGeom prst="rect">
            <a:avLst/>
          </a:prstGeom>
        </p:spPr>
      </p:pic>
      <p:pic>
        <p:nvPicPr>
          <p:cNvPr id="316" name="Picture 20">
            <a:extLst>
              <a:ext uri="{FF2B5EF4-FFF2-40B4-BE49-F238E27FC236}">
                <a16:creationId xmlns:a16="http://schemas.microsoft.com/office/drawing/2014/main" xmlns="" id="{D1F731E6-C2DC-4E9B-AD77-D9039DFD58E1}"/>
              </a:ext>
            </a:extLst>
          </p:cNvPr>
          <p:cNvPicPr>
            <a:picLocks noChangeAspect="1" noChangeArrowheads="1"/>
          </p:cNvPicPr>
          <p:nvPr/>
        </p:nvPicPr>
        <p:blipFill>
          <a:blip r:embed="rId78" cstate="print">
            <a:extLst>
              <a:ext uri="{28A0092B-C50C-407E-A947-70E740481C1C}">
                <a14:useLocalDpi xmlns:a14="http://schemas.microsoft.com/office/drawing/2010/main" xmlns="" val="0"/>
              </a:ext>
            </a:extLst>
          </a:blip>
          <a:srcRect/>
          <a:stretch>
            <a:fillRect/>
          </a:stretch>
        </p:blipFill>
        <p:spPr bwMode="auto">
          <a:xfrm>
            <a:off x="7955211" y="5250252"/>
            <a:ext cx="1147349" cy="52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 name="Picture 16">
            <a:extLst>
              <a:ext uri="{FF2B5EF4-FFF2-40B4-BE49-F238E27FC236}">
                <a16:creationId xmlns:a16="http://schemas.microsoft.com/office/drawing/2014/main" xmlns="" id="{53BFCA1D-C8C0-4484-9154-AAE93A911631}"/>
              </a:ext>
            </a:extLst>
          </p:cNvPr>
          <p:cNvPicPr>
            <a:picLocks noChangeAspect="1" noChangeArrowheads="1"/>
          </p:cNvPicPr>
          <p:nvPr/>
        </p:nvPicPr>
        <p:blipFill>
          <a:blip r:embed="rId79">
            <a:extLst>
              <a:ext uri="{28A0092B-C50C-407E-A947-70E740481C1C}">
                <a14:useLocalDpi xmlns:a14="http://schemas.microsoft.com/office/drawing/2010/main" xmlns="" val="0"/>
              </a:ext>
            </a:extLst>
          </a:blip>
          <a:srcRect/>
          <a:stretch>
            <a:fillRect/>
          </a:stretch>
        </p:blipFill>
        <p:spPr bwMode="auto">
          <a:xfrm>
            <a:off x="9325679" y="5567955"/>
            <a:ext cx="1637192" cy="409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8" name="Picture 7">
            <a:extLst>
              <a:ext uri="{FF2B5EF4-FFF2-40B4-BE49-F238E27FC236}">
                <a16:creationId xmlns:a16="http://schemas.microsoft.com/office/drawing/2014/main" xmlns="" id="{90BF11EA-C720-4AEF-A476-754B812D0BBE}"/>
              </a:ext>
            </a:extLst>
          </p:cNvPr>
          <p:cNvPicPr>
            <a:picLocks noChangeAspect="1" noChangeArrowheads="1"/>
          </p:cNvPicPr>
          <p:nvPr/>
        </p:nvPicPr>
        <p:blipFill>
          <a:blip r:embed="rId80">
            <a:extLst>
              <a:ext uri="{28A0092B-C50C-407E-A947-70E740481C1C}">
                <a14:useLocalDpi xmlns:a14="http://schemas.microsoft.com/office/drawing/2010/main" xmlns="" val="0"/>
              </a:ext>
            </a:extLst>
          </a:blip>
          <a:srcRect/>
          <a:stretch>
            <a:fillRect/>
          </a:stretch>
        </p:blipFill>
        <p:spPr bwMode="auto">
          <a:xfrm>
            <a:off x="9396227" y="4991955"/>
            <a:ext cx="1667775" cy="37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B44C87A7-3850-4E4F-8BDF-65F17AB62743}"/>
              </a:ext>
            </a:extLst>
          </p:cNvPr>
          <p:cNvPicPr>
            <a:picLocks noChangeAspect="1"/>
          </p:cNvPicPr>
          <p:nvPr/>
        </p:nvPicPr>
        <p:blipFill>
          <a:blip r:embed="rId81"/>
          <a:stretch>
            <a:fillRect/>
          </a:stretch>
        </p:blipFill>
        <p:spPr>
          <a:xfrm>
            <a:off x="11200610" y="5153484"/>
            <a:ext cx="785852" cy="749301"/>
          </a:xfrm>
          <a:prstGeom prst="rect">
            <a:avLst/>
          </a:prstGeom>
        </p:spPr>
      </p:pic>
      <p:pic>
        <p:nvPicPr>
          <p:cNvPr id="134" name="Picture 133">
            <a:extLst>
              <a:ext uri="{FF2B5EF4-FFF2-40B4-BE49-F238E27FC236}">
                <a16:creationId xmlns:a16="http://schemas.microsoft.com/office/drawing/2014/main" xmlns="" id="{0942F7D8-5DD6-440B-A6A3-D1EEDFAA8966}"/>
              </a:ext>
            </a:extLst>
          </p:cNvPr>
          <p:cNvPicPr>
            <a:picLocks noChangeAspect="1"/>
          </p:cNvPicPr>
          <p:nvPr/>
        </p:nvPicPr>
        <p:blipFill>
          <a:blip r:embed="rId82"/>
          <a:stretch>
            <a:fillRect/>
          </a:stretch>
        </p:blipFill>
        <p:spPr>
          <a:xfrm>
            <a:off x="10284927" y="777002"/>
            <a:ext cx="1271449" cy="411463"/>
          </a:xfrm>
          <a:prstGeom prst="rect">
            <a:avLst/>
          </a:prstGeom>
        </p:spPr>
      </p:pic>
      <p:pic>
        <p:nvPicPr>
          <p:cNvPr id="95" name="Picture 2"/>
          <p:cNvPicPr>
            <a:picLocks noChangeAspect="1" noChangeArrowheads="1"/>
          </p:cNvPicPr>
          <p:nvPr/>
        </p:nvPicPr>
        <p:blipFill>
          <a:blip r:embed="rId8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241454428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00970" y="2676308"/>
            <a:ext cx="7816513" cy="461665"/>
          </a:xfrm>
          <a:prstGeom prst="rect">
            <a:avLst/>
          </a:prstGeom>
          <a:noFill/>
        </p:spPr>
        <p:txBody>
          <a:bodyPr wrap="square" lIns="0" tIns="0" rIns="0" bIns="0" rtlCol="0">
            <a:spAutoFit/>
          </a:bodyPr>
          <a:lstStyle/>
          <a:p>
            <a:pPr fontAlgn="base">
              <a:spcBef>
                <a:spcPct val="0"/>
              </a:spcBef>
              <a:spcAft>
                <a:spcPct val="0"/>
              </a:spcAft>
            </a:pPr>
            <a:r>
              <a:rPr lang="en-US" sz="3000" dirty="0">
                <a:solidFill>
                  <a:srgbClr val="FFFFFF"/>
                </a:solidFill>
                <a:latin typeface="Arial Black" panose="020B0A04020102020204" pitchFamily="34" charset="0"/>
                <a:cs typeface="Arial" charset="0"/>
              </a:rPr>
              <a:t>THANK YOU! </a:t>
            </a:r>
          </a:p>
        </p:txBody>
      </p:sp>
      <p:sp>
        <p:nvSpPr>
          <p:cNvPr id="12" name="Rectangle 11"/>
          <p:cNvSpPr/>
          <p:nvPr/>
        </p:nvSpPr>
        <p:spPr>
          <a:xfrm>
            <a:off x="3541913" y="2311588"/>
            <a:ext cx="1939761" cy="14725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4" name="TextBox 13"/>
          <p:cNvSpPr txBox="1"/>
          <p:nvPr/>
        </p:nvSpPr>
        <p:spPr>
          <a:xfrm>
            <a:off x="3473675" y="3273555"/>
            <a:ext cx="8109081" cy="276999"/>
          </a:xfrm>
          <a:prstGeom prst="rect">
            <a:avLst/>
          </a:prstGeom>
          <a:noFill/>
        </p:spPr>
        <p:txBody>
          <a:bodyPr wrap="square" lIns="0" tIns="0" rIns="0" bIns="0" rtlCol="0">
            <a:spAutoFit/>
          </a:bodyPr>
          <a:lstStyle/>
          <a:p>
            <a:pPr fontAlgn="base">
              <a:spcBef>
                <a:spcPct val="0"/>
              </a:spcBef>
              <a:spcAft>
                <a:spcPct val="0"/>
              </a:spcAft>
            </a:pPr>
            <a:r>
              <a:rPr lang="en-US" dirty="0">
                <a:solidFill>
                  <a:srgbClr val="FFFFFF"/>
                </a:solidFill>
                <a:latin typeface="Arial Black" panose="020B0A04020102020204"/>
                <a:cs typeface="Arial" charset="0"/>
              </a:rPr>
              <a:t>WE LOOK FORWARD TO WORKING WITH YOU!</a:t>
            </a:r>
          </a:p>
        </p:txBody>
      </p:sp>
      <p:sp>
        <p:nvSpPr>
          <p:cNvPr id="26" name="Rectangle 25"/>
          <p:cNvSpPr/>
          <p:nvPr/>
        </p:nvSpPr>
        <p:spPr>
          <a:xfrm>
            <a:off x="500062" y="388937"/>
            <a:ext cx="11248368" cy="608012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p:cNvSpPr/>
          <p:nvPr/>
        </p:nvSpPr>
        <p:spPr>
          <a:xfrm>
            <a:off x="3034352" y="3672176"/>
            <a:ext cx="6096000" cy="2308324"/>
          </a:xfrm>
          <a:prstGeom prst="rect">
            <a:avLst/>
          </a:prstGeom>
        </p:spPr>
        <p:txBody>
          <a:bodyPr wrap="square">
            <a:spAutoFit/>
          </a:bodyPr>
          <a:lstStyle/>
          <a:p>
            <a:pPr algn="ctr"/>
            <a:r>
              <a:rPr lang="en-US" dirty="0" err="1" smtClean="0">
                <a:solidFill>
                  <a:srgbClr val="FFFFFF"/>
                </a:solidFill>
              </a:rPr>
              <a:t>M.Y.Maharshi</a:t>
            </a:r>
            <a:r>
              <a:rPr lang="en-US" dirty="0" smtClean="0">
                <a:solidFill>
                  <a:srgbClr val="FFFFFF"/>
                </a:solidFill>
              </a:rPr>
              <a:t/>
            </a:r>
            <a:br>
              <a:rPr lang="en-US" dirty="0" smtClean="0">
                <a:solidFill>
                  <a:srgbClr val="FFFFFF"/>
                </a:solidFill>
              </a:rPr>
            </a:br>
            <a:r>
              <a:rPr lang="en-US" dirty="0" smtClean="0">
                <a:solidFill>
                  <a:srgbClr val="FFFFFF"/>
                </a:solidFill>
              </a:rPr>
              <a:t>Managing Director</a:t>
            </a:r>
            <a:br>
              <a:rPr lang="en-US" dirty="0" smtClean="0">
                <a:solidFill>
                  <a:srgbClr val="FFFFFF"/>
                </a:solidFill>
              </a:rPr>
            </a:br>
            <a:r>
              <a:rPr lang="en-US" dirty="0" smtClean="0">
                <a:solidFill>
                  <a:srgbClr val="FFFFFF"/>
                </a:solidFill>
              </a:rPr>
              <a:t>MYM Technologies Limited</a:t>
            </a:r>
            <a:br>
              <a:rPr lang="en-US" dirty="0" smtClean="0">
                <a:solidFill>
                  <a:srgbClr val="FFFFFF"/>
                </a:solidFill>
              </a:rPr>
            </a:br>
            <a:r>
              <a:rPr lang="en-US" dirty="0" smtClean="0">
                <a:solidFill>
                  <a:srgbClr val="FFFFFF"/>
                </a:solidFill>
              </a:rPr>
              <a:t>Flat No:102,Shreya Blossoms, Road no.15/A Jubilee Hills,Hyd-500033</a:t>
            </a:r>
          </a:p>
          <a:p>
            <a:pPr algn="ctr"/>
            <a:r>
              <a:rPr lang="en-US" dirty="0" smtClean="0">
                <a:solidFill>
                  <a:srgbClr val="FFFFFF"/>
                </a:solidFill>
              </a:rPr>
              <a:t>Email id: </a:t>
            </a:r>
            <a:r>
              <a:rPr lang="en-US" dirty="0" smtClean="0">
                <a:solidFill>
                  <a:srgbClr val="FFFF00"/>
                </a:solidFill>
              </a:rPr>
              <a:t>maharshi@mymtechnologies.com</a:t>
            </a:r>
          </a:p>
          <a:p>
            <a:pPr algn="ctr"/>
            <a:r>
              <a:rPr lang="en-US" dirty="0" smtClean="0">
                <a:solidFill>
                  <a:srgbClr val="FFFFFF"/>
                </a:solidFill>
              </a:rPr>
              <a:t>Mobile:+91 9849004856  </a:t>
            </a:r>
            <a:endParaRPr lang="en-US" dirty="0" smtClean="0">
              <a:solidFill>
                <a:srgbClr val="FFFF00"/>
              </a:solidFill>
            </a:endParaRPr>
          </a:p>
          <a:p>
            <a:pPr algn="ctr"/>
            <a:r>
              <a:rPr lang="en-US" dirty="0" smtClean="0">
                <a:solidFill>
                  <a:srgbClr val="FFFF00"/>
                </a:solidFill>
              </a:rPr>
              <a:t>www.lorhanit.com</a:t>
            </a:r>
          </a:p>
        </p:txBody>
      </p:sp>
    </p:spTree>
    <p:extLst>
      <p:ext uri="{BB962C8B-B14F-4D97-AF65-F5344CB8AC3E}">
        <p14:creationId xmlns:p14="http://schemas.microsoft.com/office/powerpoint/2010/main" xmlns="" val="272778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63512" y="10960"/>
            <a:ext cx="7794906" cy="6836080"/>
          </a:xfrm>
          <a:prstGeom prst="rect">
            <a:avLst/>
          </a:prstGeom>
        </p:spPr>
      </p:pic>
      <p:sp>
        <p:nvSpPr>
          <p:cNvPr id="196" name="Shape 196"/>
          <p:cNvSpPr/>
          <p:nvPr/>
        </p:nvSpPr>
        <p:spPr>
          <a:xfrm>
            <a:off x="0" y="-3209"/>
            <a:ext cx="4650388" cy="6857998"/>
          </a:xfrm>
          <a:prstGeom prst="rect">
            <a:avLst/>
          </a:prstGeom>
          <a:solidFill>
            <a:srgbClr val="002060"/>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00C6FD"/>
                </a:solidFill>
                <a:latin typeface="Helvetica Light"/>
                <a:ea typeface="Helvetica Light"/>
                <a:cs typeface="Helvetica Light"/>
                <a:sym typeface="Helvetica Light"/>
              </a:defRPr>
            </a:pPr>
            <a:endParaRPr kumimoji="0" sz="1200" b="0" i="0" u="none" strike="noStrike" kern="1200" cap="none" spc="0" normalizeH="0" baseline="0" noProof="0">
              <a:ln>
                <a:noFill/>
              </a:ln>
              <a:solidFill>
                <a:srgbClr val="00C6FD"/>
              </a:solidFill>
              <a:effectLst/>
              <a:uLnTx/>
              <a:uFillTx/>
              <a:latin typeface="Century Gothic" panose="020B0502020202020204" pitchFamily="34" charset="0"/>
              <a:sym typeface="Helvetica Light"/>
            </a:endParaRPr>
          </a:p>
        </p:txBody>
      </p:sp>
      <p:sp>
        <p:nvSpPr>
          <p:cNvPr id="197" name="Shape 197"/>
          <p:cNvSpPr/>
          <p:nvPr/>
        </p:nvSpPr>
        <p:spPr>
          <a:xfrm>
            <a:off x="251427" y="784259"/>
            <a:ext cx="3597677" cy="26674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7500">
                <a:solidFill>
                  <a:srgbClr val="FFFFFF"/>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rPr>
              <a:t>Who we are</a:t>
            </a:r>
          </a:p>
        </p:txBody>
      </p:sp>
      <p:sp>
        <p:nvSpPr>
          <p:cNvPr id="199" name="Shape 199"/>
          <p:cNvSpPr/>
          <p:nvPr/>
        </p:nvSpPr>
        <p:spPr>
          <a:xfrm>
            <a:off x="243476" y="1100556"/>
            <a:ext cx="4996434" cy="420628"/>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4500">
                <a:solidFill>
                  <a:srgbClr val="FFFFFF"/>
                </a:solidFill>
                <a:latin typeface="Lato Regular"/>
                <a:ea typeface="Lato Regular"/>
                <a:cs typeface="Lato Regular"/>
                <a:sym typeface="Lato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A leading digital solutions and technology services </a:t>
            </a:r>
            <a:endPar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company</a:t>
            </a:r>
          </a:p>
        </p:txBody>
      </p:sp>
      <p:sp>
        <p:nvSpPr>
          <p:cNvPr id="201" name="Shape 201"/>
          <p:cNvSpPr/>
          <p:nvPr/>
        </p:nvSpPr>
        <p:spPr>
          <a:xfrm>
            <a:off x="11821495" y="6466490"/>
            <a:ext cx="92974"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2400">
                <a:latin typeface="Lato Regular"/>
                <a:ea typeface="Lato Regular"/>
                <a:cs typeface="Lato Regular"/>
                <a:sym typeface="Lato Regular"/>
              </a:defRPr>
            </a:pPr>
            <a:r>
              <a:rPr kumimoji="0" sz="1200" b="0" i="0" u="none" strike="noStrike" kern="1200" cap="none" spc="0" normalizeH="0" baseline="0" noProof="0" dirty="0">
                <a:ln>
                  <a:noFill/>
                </a:ln>
                <a:solidFill>
                  <a:prstClr val="black"/>
                </a:solidFill>
                <a:effectLst/>
                <a:uLnTx/>
                <a:uFillTx/>
                <a:latin typeface="Lato Regular"/>
                <a:sym typeface="Lato Regular"/>
              </a:rPr>
              <a:t>￼</a:t>
            </a:r>
          </a:p>
        </p:txBody>
      </p:sp>
      <p:sp>
        <p:nvSpPr>
          <p:cNvPr id="9" name="Shape 197">
            <a:extLst>
              <a:ext uri="{FF2B5EF4-FFF2-40B4-BE49-F238E27FC236}">
                <a16:creationId xmlns:a16="http://schemas.microsoft.com/office/drawing/2014/main" xmlns="" id="{088EA81D-ED4E-4FAE-AF13-6B22A0C53554}"/>
              </a:ext>
            </a:extLst>
          </p:cNvPr>
          <p:cNvSpPr/>
          <p:nvPr/>
        </p:nvSpPr>
        <p:spPr>
          <a:xfrm>
            <a:off x="276606" y="2018036"/>
            <a:ext cx="3597677" cy="26674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7500">
                <a:solidFill>
                  <a:srgbClr val="FFFFFF"/>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rPr>
              <a:t>Lineage</a:t>
            </a:r>
            <a:endParaRPr kumimoji="0"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endParaRPr>
          </a:p>
        </p:txBody>
      </p:sp>
      <p:sp>
        <p:nvSpPr>
          <p:cNvPr id="10" name="Shape 199">
            <a:extLst>
              <a:ext uri="{FF2B5EF4-FFF2-40B4-BE49-F238E27FC236}">
                <a16:creationId xmlns:a16="http://schemas.microsoft.com/office/drawing/2014/main" xmlns="" id="{60639360-F47C-4EF5-93B5-AC1C7C5C90FD}"/>
              </a:ext>
            </a:extLst>
          </p:cNvPr>
          <p:cNvSpPr/>
          <p:nvPr/>
        </p:nvSpPr>
        <p:spPr>
          <a:xfrm>
            <a:off x="299830" y="2359386"/>
            <a:ext cx="3770608" cy="570221"/>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4500">
                <a:solidFill>
                  <a:srgbClr val="FFFFFF"/>
                </a:solidFill>
                <a:latin typeface="Lato Regular"/>
                <a:ea typeface="Lato Regular"/>
                <a:cs typeface="Lato Regular"/>
                <a:sym typeface="Lato Regular"/>
              </a:defRPr>
            </a:lvl1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a:t>
            </a:r>
            <a:r>
              <a:rPr lang="en-IN" sz="1200" dirty="0">
                <a:latin typeface="Century Gothic" panose="020B0502020202020204" pitchFamily="34" charset="0"/>
              </a:rPr>
              <a:t>100</a:t>
            </a: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+Mn Organization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IN" sz="1200" dirty="0">
                <a:latin typeface="Century Gothic" panose="020B0502020202020204" pitchFamily="34" charset="0"/>
              </a:rPr>
              <a:t>Investors from US- Lorhan Corp and IT America</a:t>
            </a:r>
            <a:endPar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endParaRPr>
          </a:p>
        </p:txBody>
      </p:sp>
      <p:sp>
        <p:nvSpPr>
          <p:cNvPr id="11" name="Shape 197">
            <a:extLst>
              <a:ext uri="{FF2B5EF4-FFF2-40B4-BE49-F238E27FC236}">
                <a16:creationId xmlns:a16="http://schemas.microsoft.com/office/drawing/2014/main" xmlns="" id="{F67A5957-DB64-4725-A4B0-43309ECAE761}"/>
              </a:ext>
            </a:extLst>
          </p:cNvPr>
          <p:cNvSpPr/>
          <p:nvPr/>
        </p:nvSpPr>
        <p:spPr>
          <a:xfrm>
            <a:off x="309737" y="3307474"/>
            <a:ext cx="3597677" cy="266740"/>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defRPr sz="7500">
                <a:solidFill>
                  <a:srgbClr val="FFFFFF"/>
                </a:solidFill>
                <a:latin typeface="Oswald Regular"/>
                <a:ea typeface="Oswald Regular"/>
                <a:cs typeface="Oswald Regular"/>
                <a:sym typeface="Oswald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rPr>
              <a:t>Global </a:t>
            </a:r>
            <a:endParaRPr kumimoji="0" sz="1400" b="1" i="0" u="none" strike="noStrike" kern="1200" cap="none" spc="0" normalizeH="0" baseline="0" noProof="0" dirty="0">
              <a:ln>
                <a:noFill/>
              </a:ln>
              <a:solidFill>
                <a:srgbClr val="FFFFFF"/>
              </a:solidFill>
              <a:effectLst/>
              <a:uLnTx/>
              <a:uFillTx/>
              <a:latin typeface="Century Gothic" panose="020B0502020202020204" pitchFamily="34" charset="0"/>
              <a:sym typeface="Oswald Regular"/>
            </a:endParaRPr>
          </a:p>
        </p:txBody>
      </p:sp>
      <p:sp>
        <p:nvSpPr>
          <p:cNvPr id="12" name="Shape 199">
            <a:extLst>
              <a:ext uri="{FF2B5EF4-FFF2-40B4-BE49-F238E27FC236}">
                <a16:creationId xmlns:a16="http://schemas.microsoft.com/office/drawing/2014/main" xmlns="" id="{F86C5A44-58AB-485E-9D9C-B376C2DF4CB0}"/>
              </a:ext>
            </a:extLst>
          </p:cNvPr>
          <p:cNvSpPr/>
          <p:nvPr/>
        </p:nvSpPr>
        <p:spPr>
          <a:xfrm>
            <a:off x="329223" y="3747103"/>
            <a:ext cx="3991941" cy="195521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4500">
                <a:solidFill>
                  <a:srgbClr val="FFFFFF"/>
                </a:solidFill>
                <a:latin typeface="Lato Regular"/>
                <a:ea typeface="Lato Regular"/>
                <a:cs typeface="Lato Regular"/>
                <a:sym typeface="Lato Regular"/>
              </a:defRPr>
            </a:lvl1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1500+ employees globally</a:t>
            </a:r>
          </a:p>
          <a:p>
            <a:pPr marL="285750" lvl="0" indent="-285750">
              <a:lnSpc>
                <a:spcPct val="150000"/>
              </a:lnSpc>
              <a:buFont typeface="Arial" panose="020B0604020202020204" pitchFamily="34" charset="0"/>
              <a:buChar char="•"/>
              <a:defRPr/>
            </a:pPr>
            <a:r>
              <a:rPr lang="en-US" sz="1200" dirty="0">
                <a:latin typeface="Century Gothic" panose="020B0502020202020204" pitchFamily="34" charset="0"/>
              </a:rPr>
              <a:t>300+ Overall clients</a:t>
            </a:r>
          </a:p>
          <a:p>
            <a:pPr marL="285750" lvl="0" indent="-285750">
              <a:lnSpc>
                <a:spcPct val="150000"/>
              </a:lnSpc>
              <a:buFont typeface="Arial" panose="020B0604020202020204" pitchFamily="34" charset="0"/>
              <a:buChar char="•"/>
              <a:defRPr/>
            </a:pPr>
            <a:r>
              <a:rPr lang="en-US" sz="1200" dirty="0">
                <a:latin typeface="Century Gothic" panose="020B0502020202020204" pitchFamily="34" charset="0"/>
              </a:rPr>
              <a:t>120+ Active Clients</a:t>
            </a:r>
          </a:p>
          <a:p>
            <a:pPr marL="285750" lvl="0" indent="-285750">
              <a:lnSpc>
                <a:spcPct val="150000"/>
              </a:lnSpc>
              <a:buFont typeface="Arial" panose="020B0604020202020204" pitchFamily="34" charset="0"/>
              <a:buChar char="•"/>
              <a:defRPr/>
            </a:pPr>
            <a:r>
              <a:rPr lang="en-US" sz="1200" dirty="0">
                <a:latin typeface="Century Gothic" panose="020B0502020202020204" pitchFamily="34" charset="0"/>
              </a:rPr>
              <a:t>45+ Active Managed Services Engagements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Customer in 25 Countries across 5 Continents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rPr>
              <a:t>11 Offices in India, US, Australia and UAE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sz="1200" b="0" i="0" u="none" strike="noStrike" kern="1200" cap="none" spc="0" normalizeH="0" baseline="0" noProof="0" dirty="0">
              <a:ln>
                <a:noFill/>
              </a:ln>
              <a:solidFill>
                <a:srgbClr val="FFFFFF"/>
              </a:solidFill>
              <a:effectLst/>
              <a:uLnTx/>
              <a:uFillTx/>
              <a:latin typeface="Century Gothic" panose="020B0502020202020204" pitchFamily="34" charset="0"/>
              <a:sym typeface="Lato Regular"/>
            </a:endParaRPr>
          </a:p>
        </p:txBody>
      </p:sp>
      <p:sp>
        <p:nvSpPr>
          <p:cNvPr id="2" name="Date Placeholder 1">
            <a:extLst>
              <a:ext uri="{FF2B5EF4-FFF2-40B4-BE49-F238E27FC236}">
                <a16:creationId xmlns:a16="http://schemas.microsoft.com/office/drawing/2014/main" xmlns="" id="{5BAFC4F5-26DC-4651-BB5F-C57AF3253487}"/>
              </a:ext>
            </a:extLst>
          </p:cNvPr>
          <p:cNvSpPr>
            <a:spLocks noGrp="1"/>
          </p:cNvSpPr>
          <p:nvPr>
            <p:ph type="dt" sz="half" idx="10"/>
          </p:nvPr>
        </p:nvSpPr>
        <p:spPr>
          <a:xfrm>
            <a:off x="1496873" y="65746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0C92CE-2AF4-48F8-8BAD-752D0001F68E}" type="datetime1">
              <a:rPr kumimoji="0" lang="en-US" sz="900" b="0" i="0" u="none" strike="noStrike" kern="1200" cap="none" spc="0" normalizeH="0" baseline="0" noProof="0" smtClean="0">
                <a:ln>
                  <a:noFill/>
                </a:ln>
                <a:solidFill>
                  <a:schemeClr val="bg1"/>
                </a:solidFill>
                <a:effectLst/>
                <a:uLnTx/>
                <a:uFillTx/>
                <a:latin typeface="Century Gothic" panose="020B0502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26-Aug-19</a:t>
            </a:fld>
            <a:endParaRPr kumimoji="0" lang="en-IN" sz="9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 name="Footer Placeholder 2">
            <a:extLst>
              <a:ext uri="{FF2B5EF4-FFF2-40B4-BE49-F238E27FC236}">
                <a16:creationId xmlns:a16="http://schemas.microsoft.com/office/drawing/2014/main" xmlns="" id="{220B9FA2-F1B6-41AB-89EE-78180FA4D79C}"/>
              </a:ext>
            </a:extLst>
          </p:cNvPr>
          <p:cNvSpPr>
            <a:spLocks noGrp="1"/>
          </p:cNvSpPr>
          <p:nvPr>
            <p:ph type="ftr" sz="quarter" idx="11"/>
          </p:nvPr>
        </p:nvSpPr>
        <p:spPr>
          <a:xfrm>
            <a:off x="4697273" y="657465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rPr>
              <a:t>www.lorhanit.com I @ Lorhan IT Services 2019</a:t>
            </a:r>
            <a:endParaRPr kumimoji="0" lang="en-IN" sz="9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F4AAC93E-D3EA-4D84-8250-C94608BAFC48}"/>
              </a:ext>
            </a:extLst>
          </p:cNvPr>
          <p:cNvSpPr>
            <a:spLocks noGrp="1"/>
          </p:cNvSpPr>
          <p:nvPr>
            <p:ph type="sldNum" sz="quarter" idx="12"/>
          </p:nvPr>
        </p:nvSpPr>
        <p:spPr>
          <a:xfrm>
            <a:off x="9269273" y="65965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A601B-1D17-4B57-8D12-00B96ACAA03B}" type="slidenum">
              <a:rPr kumimoji="0" lang="en-IN" sz="900" b="0" i="0" u="none" strike="noStrike" kern="1200" cap="none" spc="0" normalizeH="0" baseline="0" noProof="0" smtClean="0">
                <a:ln>
                  <a:noFill/>
                </a:ln>
                <a:solidFill>
                  <a:prstClr val="black"/>
                </a:solidFill>
                <a:effectLst/>
                <a:uLnTx/>
                <a:uFillTx/>
                <a:latin typeface="Century Gothic" panose="020B0502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9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10617958" y="0"/>
            <a:ext cx="1241946" cy="6005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B1CFF073-0220-4A48-9BE0-DC792E561375}"/>
              </a:ext>
            </a:extLst>
          </p:cNvPr>
          <p:cNvSpPr txBox="1">
            <a:spLocks/>
          </p:cNvSpPr>
          <p:nvPr/>
        </p:nvSpPr>
        <p:spPr>
          <a:xfrm>
            <a:off x="338470" y="2146003"/>
            <a:ext cx="8077200" cy="990601"/>
          </a:xfrm>
          <a:prstGeom prst="rect">
            <a:avLst/>
          </a:prstGeom>
        </p:spPr>
        <p:txBody>
          <a:bodyPr vert="horz" lIns="0" tIns="45720" rIns="0" bIns="0" rtlCol="0" anchor="t" anchorCtr="0">
            <a:noAutofit/>
          </a:bodyPr>
          <a:lstStyle>
            <a:lvl1pPr marL="0" indent="0" algn="l" defTabSz="685783" rtl="0" eaLnBrk="1" latinLnBrk="0" hangingPunct="1">
              <a:lnSpc>
                <a:spcPct val="70000"/>
              </a:lnSpc>
              <a:spcBef>
                <a:spcPct val="0"/>
              </a:spcBef>
              <a:buNone/>
              <a:defRPr sz="3733" b="0" kern="1200" cap="all" baseline="0">
                <a:solidFill>
                  <a:schemeClr val="tx1"/>
                </a:solidFill>
                <a:latin typeface="Arial Black" panose="020B0A04020102020204" pitchFamily="34" charset="0"/>
                <a:ea typeface="+mj-ea"/>
                <a:cs typeface="+mj-cs"/>
              </a:defRPr>
            </a:lvl1pPr>
          </a:lstStyle>
          <a:p>
            <a:pPr>
              <a:lnSpc>
                <a:spcPct val="100000"/>
              </a:lnSpc>
              <a:spcBef>
                <a:spcPts val="0"/>
              </a:spcBef>
            </a:pPr>
            <a:r>
              <a:rPr lang="en-US" sz="2800" b="1" i="1" dirty="0">
                <a:latin typeface="Century Gothic" panose="020B0502020202020204" pitchFamily="34" charset="0"/>
              </a:rPr>
              <a:t>S/4HANA </a:t>
            </a:r>
          </a:p>
          <a:p>
            <a:pPr>
              <a:lnSpc>
                <a:spcPct val="100000"/>
              </a:lnSpc>
              <a:spcBef>
                <a:spcPts val="0"/>
              </a:spcBef>
            </a:pPr>
            <a:r>
              <a:rPr lang="en-US" sz="2800" b="1" i="1" dirty="0">
                <a:latin typeface="Century Gothic" panose="020B0502020202020204" pitchFamily="34" charset="0"/>
              </a:rPr>
              <a:t>Capabilities</a:t>
            </a:r>
          </a:p>
        </p:txBody>
      </p:sp>
      <p:sp>
        <p:nvSpPr>
          <p:cNvPr id="8" name="Date Placeholder 2">
            <a:extLst>
              <a:ext uri="{FF2B5EF4-FFF2-40B4-BE49-F238E27FC236}">
                <a16:creationId xmlns:a16="http://schemas.microsoft.com/office/drawing/2014/main" xmlns="" id="{0436CA40-869E-44ED-9A6D-C3E006D563D0}"/>
              </a:ext>
            </a:extLst>
          </p:cNvPr>
          <p:cNvSpPr>
            <a:spLocks noGrp="1"/>
          </p:cNvSpPr>
          <p:nvPr>
            <p:ph type="dt" sz="half" idx="10"/>
          </p:nvPr>
        </p:nvSpPr>
        <p:spPr/>
        <p:txBody>
          <a:bodyPr/>
          <a:lstStyle/>
          <a:p>
            <a:pPr algn="ctr"/>
            <a:fld id="{A18A8B45-20CE-45A8-BBAB-45C497018300}" type="datetime1">
              <a:rPr lang="en-IN" sz="900">
                <a:latin typeface="Century Gothic" panose="020B0502020202020204" pitchFamily="34" charset="0"/>
              </a:rPr>
              <a:pPr algn="ctr"/>
              <a:t>26-08-2019</a:t>
            </a:fld>
            <a:endParaRPr lang="en-IN" sz="900" dirty="0">
              <a:latin typeface="Century Gothic" panose="020B0502020202020204" pitchFamily="34" charset="0"/>
            </a:endParaRPr>
          </a:p>
        </p:txBody>
      </p:sp>
      <p:sp>
        <p:nvSpPr>
          <p:cNvPr id="10" name="Slide Number Placeholder 4">
            <a:extLst>
              <a:ext uri="{FF2B5EF4-FFF2-40B4-BE49-F238E27FC236}">
                <a16:creationId xmlns:a16="http://schemas.microsoft.com/office/drawing/2014/main" xmlns="" id="{4D040F85-1B6D-4516-8184-134FE68AE497}"/>
              </a:ext>
            </a:extLst>
          </p:cNvPr>
          <p:cNvSpPr>
            <a:spLocks noGrp="1"/>
          </p:cNvSpPr>
          <p:nvPr>
            <p:ph type="sldNum" sz="quarter" idx="12"/>
          </p:nvPr>
        </p:nvSpPr>
        <p:spPr/>
        <p:txBody>
          <a:bodyPr/>
          <a:lstStyle/>
          <a:p>
            <a:r>
              <a:rPr lang="en-IN" sz="900" dirty="0">
                <a:latin typeface="Century Gothic" panose="020B0502020202020204" pitchFamily="34" charset="0"/>
              </a:rPr>
              <a:t>           2</a:t>
            </a:r>
          </a:p>
        </p:txBody>
      </p:sp>
      <p:sp>
        <p:nvSpPr>
          <p:cNvPr id="9" name="Footer Placeholder 3">
            <a:extLst>
              <a:ext uri="{FF2B5EF4-FFF2-40B4-BE49-F238E27FC236}">
                <a16:creationId xmlns:a16="http://schemas.microsoft.com/office/drawing/2014/main" xmlns="" id="{97B623BC-6FC2-4CB1-B002-2767C0AD2054}"/>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18571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xmlns="" id="{3570A7AB-1B02-4087-8367-BD0C613F24ED}"/>
              </a:ext>
            </a:extLst>
          </p:cNvPr>
          <p:cNvSpPr>
            <a:spLocks noGrp="1"/>
          </p:cNvSpPr>
          <p:nvPr>
            <p:ph type="title"/>
          </p:nvPr>
        </p:nvSpPr>
        <p:spPr>
          <a:xfrm>
            <a:off x="577882" y="23505"/>
            <a:ext cx="10515600" cy="618385"/>
          </a:xfrm>
        </p:spPr>
        <p:txBody>
          <a:bodyPr>
            <a:normAutofit/>
          </a:bodyPr>
          <a:lstStyle/>
          <a:p>
            <a:r>
              <a:rPr lang="en-US" sz="2000" dirty="0">
                <a:latin typeface="Century Gothic" panose="020B0502020202020204" pitchFamily="34" charset="0"/>
              </a:rPr>
              <a:t>We have strong capabilities in SAP </a:t>
            </a:r>
          </a:p>
        </p:txBody>
      </p:sp>
      <p:grpSp>
        <p:nvGrpSpPr>
          <p:cNvPr id="95" name="Group 94">
            <a:extLst>
              <a:ext uri="{FF2B5EF4-FFF2-40B4-BE49-F238E27FC236}">
                <a16:creationId xmlns:a16="http://schemas.microsoft.com/office/drawing/2014/main" xmlns="" id="{638A4395-6CDB-48DA-90EF-D2B8A49CF315}"/>
              </a:ext>
            </a:extLst>
          </p:cNvPr>
          <p:cNvGrpSpPr/>
          <p:nvPr/>
        </p:nvGrpSpPr>
        <p:grpSpPr>
          <a:xfrm>
            <a:off x="478465" y="875773"/>
            <a:ext cx="11389953" cy="5544130"/>
            <a:chOff x="115018" y="1015990"/>
            <a:chExt cx="9378564" cy="1899877"/>
          </a:xfrm>
          <a:solidFill>
            <a:schemeClr val="accent1">
              <a:lumMod val="20000"/>
              <a:lumOff val="80000"/>
            </a:schemeClr>
          </a:solidFill>
        </p:grpSpPr>
        <p:sp>
          <p:nvSpPr>
            <p:cNvPr id="96" name="Rectangle 95">
              <a:extLst>
                <a:ext uri="{FF2B5EF4-FFF2-40B4-BE49-F238E27FC236}">
                  <a16:creationId xmlns:a16="http://schemas.microsoft.com/office/drawing/2014/main" xmlns="" id="{B2A03094-0027-4618-BF38-0C33FF24FDBC}"/>
                </a:ext>
              </a:extLst>
            </p:cNvPr>
            <p:cNvSpPr/>
            <p:nvPr/>
          </p:nvSpPr>
          <p:spPr>
            <a:xfrm>
              <a:off x="6464812" y="1936199"/>
              <a:ext cx="3028770" cy="979668"/>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lang="de-CH"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spcBef>
                  <a:spcPts val="300"/>
                </a:spcBef>
                <a:spcAft>
                  <a:spcPts val="300"/>
                </a:spcAft>
                <a:buClrTx/>
                <a:buSzTx/>
                <a:buFontTx/>
                <a:buNone/>
                <a:tabLst/>
                <a:defRPr/>
              </a:pPr>
              <a:r>
                <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Accelerators to deliver cost effectiviness</a:t>
              </a:r>
            </a:p>
            <a:p>
              <a:pPr marL="110895" marR="0" lvl="0" indent="-110895"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5 </a:t>
              </a:r>
              <a:r>
                <a:rPr kumimoji="0" lang="en-US" sz="1200"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industry specific S/4HANA</a:t>
              </a:r>
              <a:r>
                <a:rPr kumimoji="0" lang="en-US" sz="1200" i="0" u="none" strike="noStrike" kern="1200" cap="none" spc="0" normalizeH="0" noProof="0" dirty="0">
                  <a:ln>
                    <a:noFill/>
                  </a:ln>
                  <a:solidFill>
                    <a:schemeClr val="tx1"/>
                  </a:solidFill>
                  <a:effectLst/>
                  <a:uLnTx/>
                  <a:uFillTx/>
                  <a:latin typeface="Century Gothic" panose="020B0502020202020204" pitchFamily="34" charset="0"/>
                  <a:cs typeface="Arial" panose="020B0604020202020204" pitchFamily="34" charset="0"/>
                </a:rPr>
                <a:t> Preconfigured Solutions</a:t>
              </a: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a:p>
              <a:pPr marL="110895" lvl="0" indent="-110895" defTabSz="460650">
                <a:spcBef>
                  <a:spcPts val="300"/>
                </a:spcBef>
                <a:spcAft>
                  <a:spcPts val="300"/>
                </a:spcAft>
                <a:buFont typeface="Arial" panose="020B0604020202020204" pitchFamily="34" charset="0"/>
                <a:buChar char="•"/>
                <a:defRPr/>
              </a:pPr>
              <a:r>
                <a:rPr lang="en-US" sz="1200" b="1" dirty="0">
                  <a:solidFill>
                    <a:schemeClr val="tx1"/>
                  </a:solidFill>
                  <a:latin typeface="Century Gothic" panose="020B0502020202020204" pitchFamily="34" charset="0"/>
                  <a:cs typeface="Arial" panose="020B0604020202020204" pitchFamily="34" charset="0"/>
                </a:rPr>
                <a:t>S/4HANA Brownfield Conversions </a:t>
              </a: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Accelerators</a:t>
              </a: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cs typeface="Arial" panose="020B0604020202020204" pitchFamily="34" charset="0"/>
                </a:rPr>
                <a:t> </a:t>
              </a: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 Pre-Conversion,</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 Conversion and Post Conversion Tools </a:t>
              </a:r>
            </a:p>
            <a:p>
              <a:pPr marL="110895" lvl="0" indent="-110895" defTabSz="460650">
                <a:spcBef>
                  <a:spcPts val="300"/>
                </a:spcBef>
                <a:spcAft>
                  <a:spcPts val="300"/>
                </a:spcAft>
                <a:buFont typeface="Arial" panose="020B0604020202020204" pitchFamily="34" charset="0"/>
                <a:buChar char="•"/>
                <a:defRPr/>
              </a:pPr>
              <a:r>
                <a:rPr lang="en-US" sz="1200" dirty="0">
                  <a:solidFill>
                    <a:schemeClr val="tx1"/>
                  </a:solidFill>
                  <a:latin typeface="Century Gothic" panose="020B0502020202020204" pitchFamily="34" charset="0"/>
                </a:rPr>
                <a:t>S/4HANA </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Greenfield Implementation Jumpstart Toolkits and Enablers </a:t>
              </a:r>
            </a:p>
            <a:p>
              <a:pPr marL="110895" lvl="0" indent="-110895" defTabSz="460650">
                <a:spcBef>
                  <a:spcPts val="300"/>
                </a:spcBef>
                <a:spcAft>
                  <a:spcPts val="300"/>
                </a:spcAft>
                <a:buFont typeface="Arial" panose="020B0604020202020204" pitchFamily="34" charset="0"/>
                <a:buChar char="•"/>
                <a:defRPr/>
              </a:pPr>
              <a:endParaRPr lang="en-US" sz="1200" dirty="0">
                <a:solidFill>
                  <a:schemeClr val="tx1"/>
                </a:solidFill>
                <a:latin typeface="Century Gothic" panose="020B0502020202020204" pitchFamily="34" charset="0"/>
              </a:endParaRPr>
            </a:p>
            <a:p>
              <a:pPr marL="110895" lvl="0" indent="-110895" defTabSz="460650">
                <a:spcBef>
                  <a:spcPts val="300"/>
                </a:spcBef>
                <a:spcAft>
                  <a:spcPts val="300"/>
                </a:spcAft>
                <a:buFont typeface="Arial" panose="020B0604020202020204" pitchFamily="34" charset="0"/>
                <a:buChar char="•"/>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lvl="0" defTabSz="460650">
                <a:spcBef>
                  <a:spcPts val="300"/>
                </a:spcBef>
                <a:spcAft>
                  <a:spcPts val="300"/>
                </a:spcAf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Century Gothic" panose="020B0502020202020204" pitchFamily="34" charset="0"/>
              </a:endParaRP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p:txBody>
        </p:sp>
        <p:sp>
          <p:nvSpPr>
            <p:cNvPr id="97" name="Rectangle 96">
              <a:extLst>
                <a:ext uri="{FF2B5EF4-FFF2-40B4-BE49-F238E27FC236}">
                  <a16:creationId xmlns:a16="http://schemas.microsoft.com/office/drawing/2014/main" xmlns="" id="{EF87C79E-C543-4BEA-A032-85038318EBA3}"/>
                </a:ext>
              </a:extLst>
            </p:cNvPr>
            <p:cNvSpPr/>
            <p:nvPr/>
          </p:nvSpPr>
          <p:spPr>
            <a:xfrm>
              <a:off x="6452826" y="1017961"/>
              <a:ext cx="3001209" cy="8945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141644" tIns="70821" rIns="141644" bIns="70821"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spcBef>
                  <a:spcPts val="300"/>
                </a:spcBef>
                <a:spcAft>
                  <a:spcPts val="30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Industry Focus</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Life Sciences</a:t>
              </a:r>
              <a:r>
                <a:rPr lang="en-US" sz="1200" kern="0" dirty="0">
                  <a:solidFill>
                    <a:schemeClr val="tx1"/>
                  </a:solidFill>
                  <a:latin typeface="Century Gothic" panose="020B0502020202020204" pitchFamily="34" charset="0"/>
                  <a:cs typeface="Calibri" panose="020F0502020204030204" pitchFamily="34" charset="0"/>
                </a:rPr>
                <a:t> </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a:solidFill>
                    <a:schemeClr val="tx1"/>
                  </a:solidFill>
                  <a:latin typeface="Century Gothic" panose="020B0502020202020204" pitchFamily="34" charset="0"/>
                  <a:cs typeface="Calibri" panose="020F0502020204030204" pitchFamily="34" charset="0"/>
                </a:rPr>
                <a:t>Chemicals</a:t>
              </a: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Industrial Machinery</a:t>
              </a:r>
              <a:r>
                <a:rPr kumimoji="0" lang="en-US" sz="1200" b="0" i="0" u="none" strike="noStrike" kern="0" cap="none" spc="0" normalizeH="0" noProof="0" dirty="0">
                  <a:ln>
                    <a:noFill/>
                  </a:ln>
                  <a:solidFill>
                    <a:schemeClr val="tx1"/>
                  </a:solidFill>
                  <a:effectLst/>
                  <a:uLnTx/>
                  <a:uFillTx/>
                  <a:latin typeface="Century Gothic" panose="020B0502020202020204" pitchFamily="34" charset="0"/>
                  <a:cs typeface="Calibri" panose="020F0502020204030204" pitchFamily="34" charset="0"/>
                </a:rPr>
                <a:t> and Components (IM&amp;C)</a:t>
              </a: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Consumer Products and Goods</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a:solidFill>
                    <a:schemeClr val="tx1"/>
                  </a:solidFill>
                  <a:latin typeface="Century Gothic" panose="020B0502020202020204" pitchFamily="34" charset="0"/>
                  <a:cs typeface="Calibri" panose="020F0502020204030204" pitchFamily="34" charset="0"/>
                </a:rPr>
                <a:t>Food and Beverage</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a:solidFill>
                    <a:schemeClr val="tx1"/>
                  </a:solidFill>
                  <a:latin typeface="Century Gothic" panose="020B0502020202020204" pitchFamily="34" charset="0"/>
                  <a:cs typeface="Calibri" panose="020F0502020204030204" pitchFamily="34" charset="0"/>
                </a:rPr>
                <a:t>Textile</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r>
                <a:rPr lang="en-US" sz="1200" kern="0" dirty="0">
                  <a:solidFill>
                    <a:schemeClr val="tx1"/>
                  </a:solidFill>
                  <a:latin typeface="Century Gothic" panose="020B0502020202020204" pitchFamily="34" charset="0"/>
                  <a:cs typeface="Calibri" panose="020F0502020204030204" pitchFamily="34" charset="0"/>
                </a:rPr>
                <a:t>Metals</a:t>
              </a:r>
            </a:p>
            <a:p>
              <a:pPr marL="112713" marR="0" lvl="0" indent="-112713" algn="l" defTabSz="460650" rtl="0" eaLnBrk="1" fontAlgn="auto" latinLnBrk="0" hangingPunct="1">
                <a:spcBef>
                  <a:spcPts val="300"/>
                </a:spcBef>
                <a:spcAft>
                  <a:spcPts val="3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R="0" lvl="0" algn="l" defTabSz="460650" rtl="0" eaLnBrk="1" fontAlgn="auto" latinLnBrk="0" hangingPunct="1">
                <a:lnSpc>
                  <a:spcPct val="100000"/>
                </a:lnSpc>
                <a:spcBef>
                  <a:spcPct val="0"/>
                </a:spcBef>
                <a:spcAft>
                  <a:spcPct val="0"/>
                </a:spcAft>
                <a:buClrTx/>
                <a:buSzTx/>
                <a:tabLst/>
                <a:defRPr/>
              </a:pPr>
              <a:endParaRPr lang="en-US" sz="1200" kern="0" dirty="0">
                <a:solidFill>
                  <a:schemeClr val="tx1"/>
                </a:solidFill>
                <a:latin typeface="Century Gothic" panose="020B0502020202020204" pitchFamily="34" charset="0"/>
                <a:cs typeface="Calibri" panose="020F0502020204030204" pitchFamily="34" charset="0"/>
              </a:endParaRPr>
            </a:p>
            <a:p>
              <a:pPr marL="112713" marR="0" lvl="0" indent="-112713" algn="l" defTabSz="46065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p:txBody>
        </p:sp>
        <p:sp>
          <p:nvSpPr>
            <p:cNvPr id="98" name="Rectangle 97">
              <a:extLst>
                <a:ext uri="{FF2B5EF4-FFF2-40B4-BE49-F238E27FC236}">
                  <a16:creationId xmlns:a16="http://schemas.microsoft.com/office/drawing/2014/main" xmlns="" id="{5C8E7EA3-08BF-4209-9D1B-7AE103385A5C}"/>
                </a:ext>
              </a:extLst>
            </p:cNvPr>
            <p:cNvSpPr/>
            <p:nvPr/>
          </p:nvSpPr>
          <p:spPr>
            <a:xfrm>
              <a:off x="3504903" y="1929287"/>
              <a:ext cx="2891976" cy="98319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spcBef>
                  <a:spcPts val="200"/>
                </a:spcBef>
                <a:spcAft>
                  <a:spcPts val="20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Future Ready</a:t>
              </a:r>
            </a:p>
            <a:p>
              <a:pPr marL="110895" marR="0" lvl="0" indent="-110895" algn="l" defTabSz="460650" rtl="0" eaLnBrk="1" fontAlgn="auto" latinLnBrk="0" hangingPunct="1">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SAP S/4HANA</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 Preconfigured Solution for Life Sciences Industry</a:t>
              </a: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110895" indent="-110895" defTabSz="460650">
                <a:spcBef>
                  <a:spcPts val="200"/>
                </a:spcBef>
                <a:spcAft>
                  <a:spcPts val="200"/>
                </a:spcAft>
                <a:buFont typeface="Arial" panose="020B0604020202020204" pitchFamily="34" charset="0"/>
                <a:buChar char="•"/>
                <a:defRPr/>
              </a:pPr>
              <a:r>
                <a:rPr lang="en-US" sz="1200" dirty="0">
                  <a:solidFill>
                    <a:schemeClr val="tx1"/>
                  </a:solidFill>
                  <a:latin typeface="Century Gothic" panose="020B0502020202020204" pitchFamily="34" charset="0"/>
                </a:rPr>
                <a:t>SAP S/4HANA Preconfigured Solution for Chemical Industry</a:t>
              </a:r>
            </a:p>
            <a:p>
              <a:pPr marL="110895" indent="-110895" defTabSz="460650">
                <a:spcBef>
                  <a:spcPts val="200"/>
                </a:spcBef>
                <a:spcAft>
                  <a:spcPts val="200"/>
                </a:spcAft>
                <a:buFont typeface="Arial" panose="020B0604020202020204" pitchFamily="34" charset="0"/>
                <a:buChar char="•"/>
                <a:defRPr/>
              </a:pPr>
              <a:r>
                <a:rPr lang="en-US" sz="1200" dirty="0">
                  <a:solidFill>
                    <a:schemeClr val="tx1"/>
                  </a:solidFill>
                  <a:latin typeface="Century Gothic" panose="020B0502020202020204" pitchFamily="34" charset="0"/>
                </a:rPr>
                <a:t>SAP S/4HANA Preconfigured Solution for IM&amp;C Industry</a:t>
              </a:r>
            </a:p>
            <a:p>
              <a:pPr marL="110895" lvl="0" indent="-110895" defTabSz="460650">
                <a:spcBef>
                  <a:spcPts val="200"/>
                </a:spcBef>
                <a:spcAft>
                  <a:spcPts val="200"/>
                </a:spcAft>
                <a:buFont typeface="Arial" panose="020B0604020202020204" pitchFamily="34" charset="0"/>
                <a:buChar char="•"/>
                <a:defRPr/>
              </a:pPr>
              <a:r>
                <a:rPr lang="en-US" sz="1200" dirty="0">
                  <a:solidFill>
                    <a:schemeClr val="tx1"/>
                  </a:solidFill>
                  <a:latin typeface="Century Gothic" panose="020B0502020202020204" pitchFamily="34" charset="0"/>
                </a:rPr>
                <a:t>SAP S/4HANA Preconfigured Solution for Dairy Industry</a:t>
              </a:r>
            </a:p>
            <a:p>
              <a:pPr marL="110895" marR="0" lvl="0" indent="-110895" algn="l" defTabSz="460650" rtl="0" eaLnBrk="1" fontAlgn="auto" latinLnBrk="0" hangingPunct="1">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SAP S/4HANA Preconfigured</a:t>
              </a:r>
              <a:r>
                <a:rPr kumimoji="0" lang="en-US" sz="1200" b="0" i="0" u="none" strike="noStrike" kern="1200" cap="none" spc="0" normalizeH="0" noProof="0" dirty="0">
                  <a:ln>
                    <a:noFill/>
                  </a:ln>
                  <a:solidFill>
                    <a:schemeClr val="tx1"/>
                  </a:solidFill>
                  <a:effectLst/>
                  <a:uLnTx/>
                  <a:uFillTx/>
                  <a:latin typeface="Century Gothic" panose="020B0502020202020204" pitchFamily="34" charset="0"/>
                </a:rPr>
                <a:t> Solution for Textile Industry</a:t>
              </a:r>
            </a:p>
            <a:p>
              <a:pPr marL="110895" marR="0" lvl="0" indent="-110895" algn="l" defTabSz="460650" rtl="0" eaLnBrk="1" fontAlgn="auto" latinLnBrk="0" hangingPunct="1">
                <a:spcBef>
                  <a:spcPts val="200"/>
                </a:spcBef>
                <a:spcAft>
                  <a:spcPts val="200"/>
                </a:spcAft>
                <a:buClrTx/>
                <a:buSzTx/>
                <a:buFont typeface="Arial" panose="020B0604020202020204" pitchFamily="34" charset="0"/>
                <a:buChar char="•"/>
                <a:tabLst/>
                <a:defRPr/>
              </a:pPr>
              <a:endParaRPr kumimoji="0" lang="en-US" sz="1200" b="0" i="0" u="none" strike="noStrike" kern="1200" cap="none" spc="0" normalizeH="0" noProof="0" dirty="0">
                <a:ln>
                  <a:noFill/>
                </a:ln>
                <a:solidFill>
                  <a:schemeClr val="tx1"/>
                </a:solidFill>
                <a:effectLst/>
                <a:uLnTx/>
                <a:uFillTx/>
                <a:latin typeface="Century Gothic" panose="020B0502020202020204" pitchFamily="34" charset="0"/>
              </a:endParaRPr>
            </a:p>
            <a:p>
              <a:pPr marR="0" lvl="0" algn="l" defTabSz="460650" rtl="0" eaLnBrk="1" fontAlgn="auto" latinLnBrk="0" hangingPunct="1">
                <a:spcBef>
                  <a:spcPct val="0"/>
                </a:spcBef>
                <a:spcAft>
                  <a:spcPct val="0"/>
                </a:spcAft>
                <a:buClrTx/>
                <a:buSzTx/>
                <a:tabLst/>
                <a:defRPr/>
              </a:pP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99" name="Rectangle 98">
              <a:extLst>
                <a:ext uri="{FF2B5EF4-FFF2-40B4-BE49-F238E27FC236}">
                  <a16:creationId xmlns:a16="http://schemas.microsoft.com/office/drawing/2014/main" xmlns="" id="{DF44E17D-909C-4229-9EF3-194232F666FF}"/>
                </a:ext>
              </a:extLst>
            </p:cNvPr>
            <p:cNvSpPr/>
            <p:nvPr/>
          </p:nvSpPr>
          <p:spPr>
            <a:xfrm>
              <a:off x="116555" y="1928900"/>
              <a:ext cx="3309032" cy="98696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ct val="0"/>
                </a:spcBef>
                <a:spcAft>
                  <a:spcPct val="0"/>
                </a:spcAft>
                <a:buClrTx/>
                <a:buSzTx/>
                <a:buFontTx/>
                <a:buNone/>
                <a:tabLst/>
                <a:defRPr/>
              </a:pPr>
              <a:endParaRPr lang="en-US"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50000"/>
                </a:lnSpc>
                <a:spcBef>
                  <a:spcPct val="0"/>
                </a:spcBef>
                <a:spcAft>
                  <a:spcPct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50000"/>
                </a:lnSpc>
                <a:spcBef>
                  <a:spcPct val="0"/>
                </a:spcBef>
                <a:spcAft>
                  <a:spcPct val="0"/>
                </a:spcAft>
                <a:buClrTx/>
                <a:buSzTx/>
                <a:buFontTx/>
                <a:buNone/>
                <a:tabLst/>
                <a:defRPr/>
              </a:pPr>
              <a:endParaRPr lang="en-US"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50000"/>
                </a:lnSpc>
                <a:spcBef>
                  <a:spcPct val="0"/>
                </a:spcBef>
                <a:spcAft>
                  <a:spcPct val="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SAP Awards and Recognition</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Best Customer Implementation Award</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SAP Most Innovative Partner</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Emerging Business - Fastest Growing Partner</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SAP Best Run Award in implementation</a:t>
              </a:r>
            </a:p>
            <a:p>
              <a:pPr marL="110895" indent="-110895" defTabSz="460650">
                <a:lnSpc>
                  <a:spcPct val="150000"/>
                </a:lnSpc>
                <a:spcBef>
                  <a:spcPct val="0"/>
                </a:spcBef>
                <a:spcAft>
                  <a:spcPct val="0"/>
                </a:spcAft>
                <a:buFont typeface="Arial" panose="020B0604020202020204" pitchFamily="34" charset="0"/>
                <a:buChar char="•"/>
                <a:defRPr/>
              </a:pPr>
              <a:r>
                <a:rPr lang="en-US" altLang="en-US" sz="1200" kern="0" dirty="0">
                  <a:solidFill>
                    <a:schemeClr val="tx1"/>
                  </a:solidFill>
                  <a:latin typeface="Century Gothic" panose="020B0502020202020204" pitchFamily="34" charset="0"/>
                  <a:cs typeface="Calibri" panose="020F0502020204030204" pitchFamily="34" charset="0"/>
                </a:rPr>
                <a:t>Award for adopting Digital Initiatives in Public and Social Sector</a:t>
              </a:r>
            </a:p>
            <a:p>
              <a:pPr marL="110895" indent="-110895" defTabSz="460650">
                <a:lnSpc>
                  <a:spcPct val="150000"/>
                </a:lnSpc>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defTabSz="460650">
                <a:lnSpc>
                  <a:spcPct val="150000"/>
                </a:lnSpc>
                <a:spcBef>
                  <a:spcPct val="0"/>
                </a:spcBef>
                <a:spcAft>
                  <a:spcPct val="0"/>
                </a:spcAft>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lnSpc>
                  <a:spcPct val="150000"/>
                </a:lnSpc>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spcBef>
                  <a:spcPct val="0"/>
                </a:spcBef>
                <a:spcAft>
                  <a:spcPct val="0"/>
                </a:spcAft>
                <a:buFont typeface="Arial" panose="020B0604020202020204" pitchFamily="34" charset="0"/>
                <a:buChar char="•"/>
                <a:defRPr/>
              </a:pPr>
              <a:endParaRPr lang="en-US" altLang="en-US" sz="1200" kern="0" dirty="0">
                <a:solidFill>
                  <a:schemeClr val="tx1"/>
                </a:solidFill>
                <a:latin typeface="Century Gothic" panose="020B0502020202020204" pitchFamily="34" charset="0"/>
                <a:cs typeface="Calibri" panose="020F0502020204030204" pitchFamily="34" charset="0"/>
              </a:endParaRPr>
            </a:p>
            <a:p>
              <a:pPr marL="110895" indent="-110895" defTabSz="460650">
                <a:spcBef>
                  <a:spcPct val="0"/>
                </a:spcBef>
                <a:spcAft>
                  <a:spcPct val="0"/>
                </a:spcAft>
                <a:buFont typeface="Arial" panose="020B0604020202020204" pitchFamily="34" charset="0"/>
                <a:buChar char="•"/>
                <a:defRPr/>
              </a:pPr>
              <a:endParaRPr lang="en-US" altLang="en-US" sz="1200" dirty="0">
                <a:solidFill>
                  <a:schemeClr val="tx1"/>
                </a:solidFill>
                <a:latin typeface="Century Gothic" panose="020B0502020202020204" pitchFamily="34" charset="0"/>
              </a:endParaRPr>
            </a:p>
            <a:p>
              <a:pPr defTabSz="460650">
                <a:spcBef>
                  <a:spcPct val="0"/>
                </a:spcBef>
                <a:spcAft>
                  <a:spcPct val="0"/>
                </a:spcAft>
                <a:defRPr/>
              </a:pPr>
              <a:endParaRPr lang="en-US" altLang="en-US" sz="1200" kern="0" dirty="0">
                <a:solidFill>
                  <a:schemeClr val="tx1"/>
                </a:solidFill>
                <a:latin typeface="Century Gothic" panose="020B0502020202020204" pitchFamily="34" charset="0"/>
                <a:cs typeface="Calibri" panose="020F0502020204030204" pitchFamily="34" charset="0"/>
              </a:endParaRPr>
            </a:p>
          </p:txBody>
        </p:sp>
        <p:sp>
          <p:nvSpPr>
            <p:cNvPr id="100" name="Rectangle 99">
              <a:extLst>
                <a:ext uri="{FF2B5EF4-FFF2-40B4-BE49-F238E27FC236}">
                  <a16:creationId xmlns:a16="http://schemas.microsoft.com/office/drawing/2014/main" xmlns="" id="{CB163DAE-286E-4694-9327-8B9481F2A377}"/>
                </a:ext>
              </a:extLst>
            </p:cNvPr>
            <p:cNvSpPr/>
            <p:nvPr/>
          </p:nvSpPr>
          <p:spPr>
            <a:xfrm>
              <a:off x="3504903" y="1018999"/>
              <a:ext cx="2868607" cy="88803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spcBef>
                  <a:spcPts val="300"/>
                </a:spcBef>
                <a:spcAft>
                  <a:spcPts val="300"/>
                </a:spcAft>
                <a:buClrTx/>
                <a:buSzTx/>
                <a:buFontTx/>
                <a:buNone/>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Global Presence</a:t>
              </a:r>
            </a:p>
            <a:p>
              <a:pPr lvl="0" defTabSz="460650">
                <a:spcBef>
                  <a:spcPts val="300"/>
                </a:spcBef>
                <a:spcAft>
                  <a:spcPts val="300"/>
                </a:spcAf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Implementations </a:t>
              </a:r>
              <a:r>
                <a:rPr kumimoji="0" lang="en-US" sz="1200" b="1" i="0" u="none" strike="noStrike" kern="1200" cap="none" spc="0" normalizeH="0" baseline="0" noProof="0" dirty="0">
                  <a:ln>
                    <a:noFill/>
                  </a:ln>
                  <a:solidFill>
                    <a:schemeClr val="tx1"/>
                  </a:solidFill>
                  <a:effectLst/>
                  <a:uLnTx/>
                  <a:uFillTx/>
                  <a:latin typeface="Century Gothic" panose="020B0502020202020204" pitchFamily="34" charset="0"/>
                </a:rPr>
                <a:t>25 countries </a:t>
              </a:r>
              <a:r>
                <a:rPr lang="en-US" sz="1200" dirty="0">
                  <a:solidFill>
                    <a:schemeClr val="tx1"/>
                  </a:solidFill>
                  <a:latin typeface="Century Gothic" panose="020B0502020202020204" pitchFamily="34" charset="0"/>
                </a:rPr>
                <a:t>across:</a:t>
              </a: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Indian Subcontinent </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North America </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Europe</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Asia-Pacific</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Middle East</a:t>
              </a:r>
            </a:p>
            <a:p>
              <a:pPr marL="171450" marR="0" lvl="0" indent="-171450" algn="l" defTabSz="460650" rtl="0" eaLnBrk="1" fontAlgn="auto" latinLnBrk="0" hangingPunct="1">
                <a:spcBef>
                  <a:spcPts val="30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rPr>
                <a:t>Africa</a:t>
              </a:r>
            </a:p>
            <a:p>
              <a:pPr marL="110895" marR="0" lvl="0" indent="-110895" algn="l" defTabSz="4606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101" name="Rectangle 100">
              <a:extLst>
                <a:ext uri="{FF2B5EF4-FFF2-40B4-BE49-F238E27FC236}">
                  <a16:creationId xmlns:a16="http://schemas.microsoft.com/office/drawing/2014/main" xmlns="" id="{22EF5F60-6456-49C2-A5E7-DE2435EBD6F4}"/>
                </a:ext>
              </a:extLst>
            </p:cNvPr>
            <p:cNvSpPr/>
            <p:nvPr/>
          </p:nvSpPr>
          <p:spPr>
            <a:xfrm>
              <a:off x="115018" y="1015990"/>
              <a:ext cx="3310569" cy="88803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endParaRPr lang="de-CH" sz="1200" b="1" kern="0" dirty="0">
                <a:solidFill>
                  <a:schemeClr val="tx1"/>
                </a:solidFill>
                <a:latin typeface="Century Gothic" panose="020B0502020202020204" pitchFamily="34" charset="0"/>
                <a:cs typeface="Calibri" panose="020F0502020204030204" pitchFamily="34" charset="0"/>
              </a:endParaRPr>
            </a:p>
            <a:p>
              <a:pPr marL="0" marR="0" lvl="0" indent="0" algn="l" defTabSz="460650" rtl="0" eaLnBrk="1" fontAlgn="auto" latinLnBrk="0" hangingPunct="1">
                <a:lnSpc>
                  <a:spcPct val="100000"/>
                </a:lnSpc>
                <a:spcBef>
                  <a:spcPts val="0"/>
                </a:spcBef>
                <a:spcAft>
                  <a:spcPts val="0"/>
                </a:spcAft>
                <a:buClrTx/>
                <a:buSzTx/>
                <a:buFontTx/>
                <a:buNone/>
                <a:tabLst/>
                <a:defRPr/>
              </a:pPr>
              <a:r>
                <a:rPr kumimoji="0" lang="de-CH"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Experience </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800+ </a:t>
              </a:r>
              <a:r>
                <a:rPr kumimoji="0" lang="en-US" sz="120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SAP resources globally</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200+ </a:t>
              </a:r>
              <a:r>
                <a:rPr kumimoji="0" lang="en-US" sz="120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SAP</a:t>
              </a: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Implementations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noProof="0" dirty="0">
                  <a:solidFill>
                    <a:schemeClr val="tx1"/>
                  </a:solidFill>
                  <a:latin typeface="Century Gothic" panose="020B0502020202020204" pitchFamily="34" charset="0"/>
                  <a:cs typeface="Calibri" panose="020F0502020204030204" pitchFamily="34" charset="0"/>
                </a:rPr>
                <a:t>8</a:t>
              </a:r>
              <a:r>
                <a:rPr lang="en-US" sz="1200" kern="0" noProof="0" dirty="0">
                  <a:solidFill>
                    <a:schemeClr val="tx1"/>
                  </a:solidFill>
                  <a:latin typeface="Century Gothic" panose="020B0502020202020204" pitchFamily="34" charset="0"/>
                  <a:cs typeface="Calibri" panose="020F0502020204030204" pitchFamily="34" charset="0"/>
                </a:rPr>
                <a:t> Suite On HANA (SoH) Migrations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dirty="0">
                  <a:ln>
                    <a:noFill/>
                  </a:ln>
                  <a:solidFill>
                    <a:schemeClr val="tx1"/>
                  </a:solidFill>
                  <a:effectLst/>
                  <a:uLnTx/>
                  <a:uFillTx/>
                  <a:latin typeface="Century Gothic" panose="020B0502020202020204" pitchFamily="34" charset="0"/>
                  <a:cs typeface="Calibri" panose="020F0502020204030204" pitchFamily="34" charset="0"/>
                </a:rPr>
                <a:t>25+</a:t>
              </a:r>
              <a:r>
                <a:rPr kumimoji="0" lang="en-US" sz="1200" b="0" i="0" u="none" strike="noStrike" kern="0" cap="none" spc="0" normalizeH="0" dirty="0">
                  <a:ln>
                    <a:noFill/>
                  </a:ln>
                  <a:solidFill>
                    <a:schemeClr val="tx1"/>
                  </a:solidFill>
                  <a:effectLst/>
                  <a:uLnTx/>
                  <a:uFillTx/>
                  <a:latin typeface="Century Gothic" panose="020B0502020202020204" pitchFamily="34" charset="0"/>
                  <a:cs typeface="Calibri" panose="020F0502020204030204" pitchFamily="34" charset="0"/>
                </a:rPr>
                <a:t> S/4HANA Greenfield Projects</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chemeClr val="tx1"/>
                  </a:solidFill>
                  <a:latin typeface="Century Gothic" panose="020B0502020202020204" pitchFamily="34" charset="0"/>
                  <a:cs typeface="Calibri" panose="020F0502020204030204" pitchFamily="34" charset="0"/>
                </a:rPr>
                <a:t>30+</a:t>
              </a:r>
              <a:r>
                <a:rPr lang="en-US" sz="1200" kern="0" dirty="0">
                  <a:solidFill>
                    <a:schemeClr val="tx1"/>
                  </a:solidFill>
                  <a:latin typeface="Century Gothic" panose="020B0502020202020204" pitchFamily="34" charset="0"/>
                  <a:cs typeface="Calibri" panose="020F0502020204030204" pitchFamily="34" charset="0"/>
                </a:rPr>
                <a:t> SAP</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Global Rollouts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chemeClr val="tx1"/>
                  </a:solidFill>
                  <a:latin typeface="Century Gothic" panose="020B0502020202020204" pitchFamily="34" charset="0"/>
                  <a:cs typeface="Calibri" panose="020F0502020204030204" pitchFamily="34" charset="0"/>
                </a:rPr>
                <a:t>50</a:t>
              </a: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Upgrades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35+</a:t>
              </a:r>
              <a:r>
                <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rPr>
                <a:t> Managed Services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1" kern="0" dirty="0">
                  <a:solidFill>
                    <a:schemeClr val="tx1"/>
                  </a:solidFill>
                  <a:latin typeface="Century Gothic" panose="020B0502020202020204" pitchFamily="34" charset="0"/>
                  <a:cs typeface="Calibri" panose="020F0502020204030204" pitchFamily="34" charset="0"/>
                </a:rPr>
                <a:t>40+</a:t>
              </a:r>
              <a:r>
                <a:rPr lang="en-US" sz="1200" kern="0" dirty="0">
                  <a:solidFill>
                    <a:schemeClr val="tx1"/>
                  </a:solidFill>
                  <a:latin typeface="Century Gothic" panose="020B0502020202020204" pitchFamily="34" charset="0"/>
                  <a:cs typeface="Calibri" panose="020F0502020204030204" pitchFamily="34" charset="0"/>
                </a:rPr>
                <a:t> Shared Support Services</a:t>
              </a:r>
            </a:p>
            <a:p>
              <a:pPr marL="110895" marR="0" lvl="0" indent="-110895" algn="l" defTabSz="1031626"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a:p>
              <a:pPr marR="0" lvl="0" algn="l" defTabSz="1031626" rtl="0" eaLnBrk="1" fontAlgn="auto" latinLnBrk="0" hangingPunct="1">
                <a:lnSpc>
                  <a:spcPct val="100000"/>
                </a:lnSpc>
                <a:spcBef>
                  <a:spcPts val="0"/>
                </a:spcBef>
                <a:spcAft>
                  <a:spcPts val="0"/>
                </a:spcAft>
                <a:buClrTx/>
                <a:buSzTx/>
                <a:tabLst/>
                <a:defRPr/>
              </a:pPr>
              <a:endParaRPr kumimoji="0" lang="en-US" sz="1200" b="0" i="0" u="none" strike="noStrike" kern="0" cap="none" spc="0" normalizeH="0" baseline="0" noProof="0" dirty="0">
                <a:ln>
                  <a:noFill/>
                </a:ln>
                <a:solidFill>
                  <a:schemeClr val="tx1"/>
                </a:solidFill>
                <a:effectLst/>
                <a:uLnTx/>
                <a:uFillTx/>
                <a:latin typeface="Century Gothic" panose="020B0502020202020204" pitchFamily="34" charset="0"/>
                <a:cs typeface="Calibri" panose="020F0502020204030204" pitchFamily="34" charset="0"/>
              </a:endParaRPr>
            </a:p>
          </p:txBody>
        </p:sp>
      </p:grpSp>
      <p:sp>
        <p:nvSpPr>
          <p:cNvPr id="2" name="BainBulletsConfiguration" hidden="1"/>
          <p:cNvSpPr txBox="1"/>
          <p:nvPr/>
        </p:nvSpPr>
        <p:spPr>
          <a:xfrm>
            <a:off x="12700" y="12700"/>
            <a:ext cx="8890000" cy="107722"/>
          </a:xfrm>
          <a:prstGeom prst="rect">
            <a:avLst/>
          </a:prstGeom>
          <a:noFill/>
        </p:spPr>
        <p:txBody>
          <a:bodyPr vert="horz" rtlCol="0">
            <a:spAutoFit/>
          </a:bodyPr>
          <a:lstStyle/>
          <a:p>
            <a:endParaRPr lang="en-US" sz="100">
              <a:solidFill>
                <a:srgbClr val="FFFFFF"/>
              </a:solidFill>
            </a:endParaRPr>
          </a:p>
        </p:txBody>
      </p:sp>
      <p:pic>
        <p:nvPicPr>
          <p:cNvPr id="31" name="Picture 30">
            <a:extLst>
              <a:ext uri="{FF2B5EF4-FFF2-40B4-BE49-F238E27FC236}">
                <a16:creationId xmlns:a16="http://schemas.microsoft.com/office/drawing/2014/main" xmlns="" id="{84F305E2-634F-4ECA-8E95-7D532B81072E}"/>
              </a:ext>
            </a:extLst>
          </p:cNvPr>
          <p:cNvPicPr>
            <a:picLocks noChangeAspect="1"/>
          </p:cNvPicPr>
          <p:nvPr/>
        </p:nvPicPr>
        <p:blipFill>
          <a:blip r:embed="rId2"/>
          <a:stretch>
            <a:fillRect/>
          </a:stretch>
        </p:blipFill>
        <p:spPr>
          <a:xfrm>
            <a:off x="9185406" y="0"/>
            <a:ext cx="1397400" cy="352742"/>
          </a:xfrm>
          <a:prstGeom prst="rect">
            <a:avLst/>
          </a:prstGeom>
        </p:spPr>
      </p:pic>
      <p:sp>
        <p:nvSpPr>
          <p:cNvPr id="29" name="Date Placeholder 1">
            <a:extLst>
              <a:ext uri="{FF2B5EF4-FFF2-40B4-BE49-F238E27FC236}">
                <a16:creationId xmlns:a16="http://schemas.microsoft.com/office/drawing/2014/main" xmlns="" id="{1C8FD002-0834-4F7E-A994-3D99D7A1EE47}"/>
              </a:ext>
            </a:extLst>
          </p:cNvPr>
          <p:cNvSpPr>
            <a:spLocks noGrp="1"/>
          </p:cNvSpPr>
          <p:nvPr>
            <p:ph type="dt" sz="half" idx="10"/>
          </p:nvPr>
        </p:nvSpPr>
        <p:spPr>
          <a:xfrm>
            <a:off x="6032857" y="6561025"/>
            <a:ext cx="1057623" cy="226713"/>
          </a:xfrm>
        </p:spPr>
        <p:txBody>
          <a:bodyPr/>
          <a:lstStyle/>
          <a:p>
            <a:fld id="{E9D40EB0-0E39-41E4-AB27-883F20046467}" type="datetime1">
              <a:rPr lang="en-IN" smtClean="0"/>
              <a:pPr/>
              <a:t>26-08-2019</a:t>
            </a:fld>
            <a:endParaRPr lang="en-IN" dirty="0"/>
          </a:p>
        </p:txBody>
      </p:sp>
      <p:sp>
        <p:nvSpPr>
          <p:cNvPr id="30" name="Footer Placeholder 2">
            <a:extLst>
              <a:ext uri="{FF2B5EF4-FFF2-40B4-BE49-F238E27FC236}">
                <a16:creationId xmlns:a16="http://schemas.microsoft.com/office/drawing/2014/main" xmlns="" id="{B95722BF-76BA-42F9-AF3E-771DC1B6F6F7}"/>
              </a:ext>
            </a:extLst>
          </p:cNvPr>
          <p:cNvSpPr>
            <a:spLocks noGrp="1"/>
          </p:cNvSpPr>
          <p:nvPr>
            <p:ph type="ftr" sz="quarter" idx="11"/>
          </p:nvPr>
        </p:nvSpPr>
        <p:spPr>
          <a:xfrm>
            <a:off x="7375238" y="6561025"/>
            <a:ext cx="3740727" cy="226713"/>
          </a:xfrm>
        </p:spPr>
        <p:txBody>
          <a:bodyPr/>
          <a:lstStyle/>
          <a:p>
            <a:r>
              <a:rPr lang="en-US" dirty="0"/>
              <a:t>Confidential © Lorhan IT Services 2019</a:t>
            </a:r>
            <a:endParaRPr lang="en-IN" dirty="0"/>
          </a:p>
        </p:txBody>
      </p:sp>
      <p:sp>
        <p:nvSpPr>
          <p:cNvPr id="32" name="Slide Number Placeholder 29">
            <a:extLst>
              <a:ext uri="{FF2B5EF4-FFF2-40B4-BE49-F238E27FC236}">
                <a16:creationId xmlns:a16="http://schemas.microsoft.com/office/drawing/2014/main" xmlns="" id="{5A959B54-5F9B-4387-8114-88CBFDDF6A82}"/>
              </a:ext>
            </a:extLst>
          </p:cNvPr>
          <p:cNvSpPr>
            <a:spLocks noGrp="1"/>
          </p:cNvSpPr>
          <p:nvPr>
            <p:ph type="sldNum" sz="quarter" idx="12"/>
          </p:nvPr>
        </p:nvSpPr>
        <p:spPr>
          <a:xfrm>
            <a:off x="11211718" y="6561025"/>
            <a:ext cx="656700" cy="226713"/>
          </a:xfrm>
          <a:prstGeom prst="rect">
            <a:avLst/>
          </a:prstGeom>
        </p:spPr>
        <p:txBody>
          <a:bodyPr/>
          <a:lstStyle/>
          <a:p>
            <a:fld id="{C136B7D2-B98C-44FD-8D04-7EC62A564975}" type="slidenum">
              <a:rPr lang="en-US" smtClean="0"/>
              <a:pPr/>
              <a:t>5</a:t>
            </a:fld>
            <a:endParaRPr lang="en-US" dirty="0"/>
          </a:p>
        </p:txBody>
      </p:sp>
      <p:pic>
        <p:nvPicPr>
          <p:cNvPr id="15" name="Picture 2"/>
          <p:cNvPicPr>
            <a:picLocks noChangeAspect="1" noChangeArrowheads="1"/>
          </p:cNvPicPr>
          <p:nvPr/>
        </p:nvPicPr>
        <p:blipFill>
          <a:blip r:embed="rId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68166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A9EB8-08E7-4230-BB4F-97401AEDB775}"/>
              </a:ext>
            </a:extLst>
          </p:cNvPr>
          <p:cNvSpPr>
            <a:spLocks noGrp="1"/>
          </p:cNvSpPr>
          <p:nvPr>
            <p:ph type="title"/>
          </p:nvPr>
        </p:nvSpPr>
        <p:spPr>
          <a:xfrm>
            <a:off x="752765" y="0"/>
            <a:ext cx="10515600" cy="618385"/>
          </a:xfrm>
        </p:spPr>
        <p:txBody>
          <a:bodyPr>
            <a:normAutofit/>
          </a:bodyPr>
          <a:lstStyle/>
          <a:p>
            <a:r>
              <a:rPr lang="en-US" sz="1800" dirty="0">
                <a:latin typeface="Century Gothic" panose="020B0502020202020204" pitchFamily="34" charset="0"/>
              </a:rPr>
              <a:t>SAP S4HANA Capabilities and Experience</a:t>
            </a:r>
          </a:p>
        </p:txBody>
      </p:sp>
      <p:sp>
        <p:nvSpPr>
          <p:cNvPr id="78" name="Content Placeholder 1">
            <a:extLst>
              <a:ext uri="{FF2B5EF4-FFF2-40B4-BE49-F238E27FC236}">
                <a16:creationId xmlns:a16="http://schemas.microsoft.com/office/drawing/2014/main" xmlns="" id="{2B6FB841-B096-413F-9A8E-A0E5B7E259BB}"/>
              </a:ext>
            </a:extLst>
          </p:cNvPr>
          <p:cNvSpPr txBox="1">
            <a:spLocks/>
          </p:cNvSpPr>
          <p:nvPr/>
        </p:nvSpPr>
        <p:spPr>
          <a:xfrm>
            <a:off x="171440" y="1430192"/>
            <a:ext cx="5788377" cy="4250773"/>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ts val="0"/>
              </a:spcBef>
              <a:spcAft>
                <a:spcPts val="600"/>
              </a:spcAft>
              <a:buSzPct val="100000"/>
            </a:pPr>
            <a:r>
              <a:rPr lang="en-US" sz="1200" b="1" dirty="0">
                <a:latin typeface="Century Gothic" panose="020B0502020202020204" pitchFamily="34" charset="0"/>
              </a:rPr>
              <a:t>8 Suite on HANA and 25 S4HANA implementation projects globally </a:t>
            </a:r>
            <a:r>
              <a:rPr lang="en-US" sz="1200" dirty="0">
                <a:latin typeface="Century Gothic" panose="020B0502020202020204" pitchFamily="34" charset="0"/>
              </a:rPr>
              <a:t>with our first HANA implementation over 3 years ago</a:t>
            </a:r>
          </a:p>
          <a:p>
            <a:pPr algn="just">
              <a:spcBef>
                <a:spcPts val="0"/>
              </a:spcBef>
              <a:spcAft>
                <a:spcPts val="600"/>
              </a:spcAft>
              <a:buSzPct val="100000"/>
            </a:pPr>
            <a:r>
              <a:rPr lang="en-US" sz="1200" b="1" dirty="0">
                <a:latin typeface="Century Gothic" panose="020B0502020202020204" pitchFamily="34" charset="0"/>
              </a:rPr>
              <a:t>450+ S/4HANA Professionals – Functional / ABAP / BASIS / Fiori / Analytics</a:t>
            </a:r>
          </a:p>
          <a:p>
            <a:pPr algn="just">
              <a:spcBef>
                <a:spcPts val="0"/>
              </a:spcBef>
              <a:spcAft>
                <a:spcPts val="600"/>
              </a:spcAft>
              <a:buSzPct val="100000"/>
            </a:pPr>
            <a:r>
              <a:rPr lang="en-US" sz="1200" b="1" dirty="0">
                <a:latin typeface="Century Gothic" panose="020B0502020202020204" pitchFamily="34" charset="0"/>
              </a:rPr>
              <a:t>100+ HANA Use Cases </a:t>
            </a:r>
            <a:r>
              <a:rPr lang="en-US" sz="1200" dirty="0">
                <a:latin typeface="Century Gothic" panose="020B0502020202020204" pitchFamily="34" charset="0"/>
              </a:rPr>
              <a:t>identified for business functions and industries</a:t>
            </a:r>
          </a:p>
          <a:p>
            <a:pPr algn="just">
              <a:spcBef>
                <a:spcPts val="0"/>
              </a:spcBef>
              <a:spcAft>
                <a:spcPts val="600"/>
              </a:spcAft>
              <a:buSzPct val="100000"/>
            </a:pPr>
            <a:r>
              <a:rPr lang="en-US" sz="1200" b="1" dirty="0">
                <a:latin typeface="Century Gothic" panose="020B0502020202020204" pitchFamily="34" charset="0"/>
              </a:rPr>
              <a:t>S4 HANA implementation / Conversion </a:t>
            </a:r>
            <a:r>
              <a:rPr lang="en-US" sz="1200" dirty="0">
                <a:latin typeface="Century Gothic" panose="020B0502020202020204" pitchFamily="34" charset="0"/>
              </a:rPr>
              <a:t>Toolkit and accelerators </a:t>
            </a:r>
          </a:p>
          <a:p>
            <a:pPr algn="just">
              <a:spcBef>
                <a:spcPts val="0"/>
              </a:spcBef>
              <a:spcAft>
                <a:spcPts val="600"/>
              </a:spcAft>
              <a:buSzPct val="100000"/>
            </a:pPr>
            <a:r>
              <a:rPr lang="en-US" sz="1200" b="1" dirty="0">
                <a:latin typeface="Century Gothic" panose="020B0502020202020204" pitchFamily="34" charset="0"/>
              </a:rPr>
              <a:t>SAP HANA Center of Excellence </a:t>
            </a:r>
            <a:r>
              <a:rPr lang="en-US" sz="1200" dirty="0">
                <a:latin typeface="Century Gothic" panose="020B0502020202020204" pitchFamily="34" charset="0"/>
              </a:rPr>
              <a:t>at Hyderabad, India </a:t>
            </a:r>
          </a:p>
          <a:p>
            <a:pPr lvl="1" algn="just">
              <a:spcBef>
                <a:spcPts val="0"/>
              </a:spcBef>
              <a:spcAft>
                <a:spcPts val="600"/>
              </a:spcAft>
              <a:buSzPct val="100000"/>
            </a:pPr>
            <a:r>
              <a:rPr lang="en-US" sz="1200" dirty="0">
                <a:latin typeface="Century Gothic" panose="020B0502020202020204" pitchFamily="34" charset="0"/>
              </a:rPr>
              <a:t>Proof-of-concept and pilot projects</a:t>
            </a:r>
          </a:p>
          <a:p>
            <a:pPr lvl="1" algn="just">
              <a:spcBef>
                <a:spcPts val="0"/>
              </a:spcBef>
              <a:spcAft>
                <a:spcPts val="600"/>
              </a:spcAft>
              <a:buSzPct val="100000"/>
            </a:pPr>
            <a:r>
              <a:rPr lang="en-US" sz="1200" dirty="0">
                <a:latin typeface="Century Gothic" panose="020B0502020202020204" pitchFamily="34" charset="0"/>
              </a:rPr>
              <a:t>Define and execute road maps</a:t>
            </a:r>
          </a:p>
          <a:p>
            <a:pPr lvl="1" algn="just">
              <a:spcBef>
                <a:spcPts val="0"/>
              </a:spcBef>
              <a:spcAft>
                <a:spcPts val="600"/>
              </a:spcAft>
              <a:buSzPct val="100000"/>
            </a:pPr>
            <a:r>
              <a:rPr lang="en-US" sz="1200" dirty="0">
                <a:latin typeface="Century Gothic" panose="020B0502020202020204" pitchFamily="34" charset="0"/>
              </a:rPr>
              <a:t>SAP showcase HANA capabilities in industry “Day-in-the-Life” scenarios, Technology demos</a:t>
            </a:r>
          </a:p>
          <a:p>
            <a:pPr algn="just">
              <a:spcBef>
                <a:spcPts val="0"/>
              </a:spcBef>
              <a:spcAft>
                <a:spcPts val="600"/>
              </a:spcAft>
              <a:buSzPct val="100000"/>
            </a:pPr>
            <a:r>
              <a:rPr lang="en-US" sz="1200" b="1" dirty="0">
                <a:latin typeface="Century Gothic" panose="020B0502020202020204" pitchFamily="34" charset="0"/>
              </a:rPr>
              <a:t>Preconfigured Solutions on S4HANA:</a:t>
            </a:r>
          </a:p>
          <a:p>
            <a:pPr lvl="1" algn="just">
              <a:spcBef>
                <a:spcPts val="0"/>
              </a:spcBef>
              <a:spcAft>
                <a:spcPts val="600"/>
              </a:spcAft>
              <a:buSzPct val="100000"/>
            </a:pPr>
            <a:r>
              <a:rPr lang="en-US" sz="1200" b="1" dirty="0">
                <a:latin typeface="Century Gothic" panose="020B0502020202020204" pitchFamily="34" charset="0"/>
              </a:rPr>
              <a:t>Fully configured industry-specific SAP S4HANA Solutions </a:t>
            </a:r>
            <a:r>
              <a:rPr lang="en-US" sz="1200" dirty="0">
                <a:latin typeface="Century Gothic" panose="020B0502020202020204" pitchFamily="34" charset="0"/>
              </a:rPr>
              <a:t>with best practices, templates, assets, Test scripts and Tools </a:t>
            </a:r>
          </a:p>
          <a:p>
            <a:pPr lvl="1" algn="just">
              <a:spcBef>
                <a:spcPts val="0"/>
              </a:spcBef>
              <a:spcAft>
                <a:spcPts val="600"/>
              </a:spcAft>
              <a:buSzPct val="100000"/>
            </a:pPr>
            <a:r>
              <a:rPr lang="en-US" sz="1200" dirty="0">
                <a:latin typeface="Century Gothic" panose="020B0502020202020204" pitchFamily="34" charset="0"/>
              </a:rPr>
              <a:t>5 industry solutions on S4HANA</a:t>
            </a:r>
          </a:p>
          <a:p>
            <a:pPr lvl="1" algn="just">
              <a:spcBef>
                <a:spcPts val="0"/>
              </a:spcBef>
              <a:spcAft>
                <a:spcPts val="600"/>
              </a:spcAft>
              <a:buSzPct val="100000"/>
            </a:pPr>
            <a:r>
              <a:rPr lang="en-US" sz="1200" dirty="0">
                <a:latin typeface="Century Gothic" panose="020B0502020202020204" pitchFamily="34" charset="0"/>
              </a:rPr>
              <a:t>20 tested end-to-end scenarios</a:t>
            </a:r>
          </a:p>
          <a:p>
            <a:pPr algn="just">
              <a:spcBef>
                <a:spcPts val="0"/>
              </a:spcBef>
              <a:spcAft>
                <a:spcPts val="600"/>
              </a:spcAft>
              <a:buSzPct val="100000"/>
            </a:pPr>
            <a:endParaRPr lang="en-US" sz="1200" dirty="0">
              <a:latin typeface="Century Gothic" panose="020B0502020202020204" pitchFamily="34" charset="0"/>
            </a:endParaRPr>
          </a:p>
          <a:p>
            <a:pPr algn="just">
              <a:spcBef>
                <a:spcPts val="0"/>
              </a:spcBef>
              <a:spcAft>
                <a:spcPts val="600"/>
              </a:spcAft>
              <a:buSzPct val="100000"/>
            </a:pPr>
            <a:endParaRPr lang="en-GB" sz="1200" dirty="0">
              <a:latin typeface="Century Gothic" panose="020B0502020202020204" pitchFamily="34" charset="0"/>
            </a:endParaRPr>
          </a:p>
        </p:txBody>
      </p:sp>
      <p:sp>
        <p:nvSpPr>
          <p:cNvPr id="79" name="TextBox 18">
            <a:extLst>
              <a:ext uri="{FF2B5EF4-FFF2-40B4-BE49-F238E27FC236}">
                <a16:creationId xmlns:a16="http://schemas.microsoft.com/office/drawing/2014/main" xmlns="" id="{8E7DA6E6-3073-46F2-A38E-7745DBEDAF80}"/>
              </a:ext>
            </a:extLst>
          </p:cNvPr>
          <p:cNvSpPr txBox="1"/>
          <p:nvPr/>
        </p:nvSpPr>
        <p:spPr bwMode="auto">
          <a:xfrm>
            <a:off x="156840" y="876302"/>
            <a:ext cx="5879089" cy="398599"/>
          </a:xfrm>
          <a:prstGeom prst="rect">
            <a:avLst/>
          </a:prstGeom>
          <a:solidFill>
            <a:srgbClr val="00B0F0"/>
          </a:solidFill>
          <a:ln w="9525">
            <a:noFill/>
            <a:miter lim="800000"/>
            <a:headEnd/>
            <a:tailEnd/>
          </a:ln>
        </p:spPr>
        <p:txBody>
          <a:bodyPr wrap="square" lIns="0" tIns="0" rIns="0" bIns="0" rtlCol="0" anchor="ctr" anchorCtr="0">
            <a:noAutofit/>
          </a:bodyPr>
          <a:lstStyle/>
          <a:p>
            <a:pPr indent="150276" algn="ctr">
              <a:spcBef>
                <a:spcPct val="50000"/>
              </a:spcBef>
            </a:pPr>
            <a:r>
              <a:rPr lang="en-GB" sz="1333" b="1" dirty="0">
                <a:solidFill>
                  <a:schemeClr val="bg1"/>
                </a:solidFill>
                <a:latin typeface="Century Gothic" panose="020B0502020202020204" pitchFamily="34" charset="0"/>
              </a:rPr>
              <a:t>Key facts and figures</a:t>
            </a:r>
          </a:p>
        </p:txBody>
      </p:sp>
      <p:sp>
        <p:nvSpPr>
          <p:cNvPr id="80" name="TextBox 18">
            <a:extLst>
              <a:ext uri="{FF2B5EF4-FFF2-40B4-BE49-F238E27FC236}">
                <a16:creationId xmlns:a16="http://schemas.microsoft.com/office/drawing/2014/main" xmlns="" id="{8D86E384-2D45-42F0-9FFC-67F5A8648127}"/>
              </a:ext>
            </a:extLst>
          </p:cNvPr>
          <p:cNvSpPr txBox="1"/>
          <p:nvPr/>
        </p:nvSpPr>
        <p:spPr bwMode="auto">
          <a:xfrm>
            <a:off x="6415006" y="876302"/>
            <a:ext cx="5515436" cy="398599"/>
          </a:xfrm>
          <a:prstGeom prst="rect">
            <a:avLst/>
          </a:prstGeom>
          <a:solidFill>
            <a:srgbClr val="00B0F0"/>
          </a:solidFill>
          <a:ln w="9525">
            <a:noFill/>
            <a:miter lim="800000"/>
            <a:headEnd/>
            <a:tailEnd/>
          </a:ln>
        </p:spPr>
        <p:txBody>
          <a:bodyPr wrap="square" lIns="0" tIns="0" rIns="0" bIns="0" rtlCol="0" anchor="ctr" anchorCtr="0">
            <a:noAutofit/>
          </a:bodyPr>
          <a:lstStyle/>
          <a:p>
            <a:pPr indent="150276" algn="ctr">
              <a:spcBef>
                <a:spcPct val="50000"/>
              </a:spcBef>
            </a:pPr>
            <a:r>
              <a:rPr lang="en-GB" sz="1333" b="1" dirty="0">
                <a:solidFill>
                  <a:schemeClr val="bg1"/>
                </a:solidFill>
                <a:latin typeface="Century Gothic" panose="020B0502020202020204" pitchFamily="34" charset="0"/>
              </a:rPr>
              <a:t>SAP HANA Centre of Excellence </a:t>
            </a:r>
          </a:p>
        </p:txBody>
      </p:sp>
      <p:sp>
        <p:nvSpPr>
          <p:cNvPr id="81" name="Line 3">
            <a:extLst>
              <a:ext uri="{FF2B5EF4-FFF2-40B4-BE49-F238E27FC236}">
                <a16:creationId xmlns:a16="http://schemas.microsoft.com/office/drawing/2014/main" xmlns="" id="{9419041F-39CD-4E31-9BBE-0C8840DF6C83}"/>
              </a:ext>
            </a:extLst>
          </p:cNvPr>
          <p:cNvSpPr>
            <a:spLocks noChangeShapeType="1"/>
          </p:cNvSpPr>
          <p:nvPr/>
        </p:nvSpPr>
        <p:spPr bwMode="auto">
          <a:xfrm>
            <a:off x="6214508" y="822428"/>
            <a:ext cx="18259" cy="4832253"/>
          </a:xfrm>
          <a:prstGeom prst="line">
            <a:avLst/>
          </a:prstGeom>
          <a:noFill/>
          <a:ln w="9525">
            <a:solidFill>
              <a:srgbClr val="53DCED"/>
            </a:solidFill>
            <a:prstDash val="dash"/>
            <a:round/>
            <a:headEnd/>
            <a:tailEnd/>
          </a:ln>
          <a:effectLst/>
        </p:spPr>
        <p:txBody>
          <a:bodyPr lIns="137940" tIns="68971" rIns="137940" bIns="68971" anchor="ctr"/>
          <a:lstStyle/>
          <a:p>
            <a:pPr defTabSz="1379352">
              <a:defRPr/>
            </a:pPr>
            <a:endParaRPr lang="en-US" sz="1600" dirty="0">
              <a:solidFill>
                <a:sysClr val="windowText" lastClr="000000"/>
              </a:solidFill>
            </a:endParaRPr>
          </a:p>
        </p:txBody>
      </p:sp>
      <p:sp>
        <p:nvSpPr>
          <p:cNvPr id="3" name="Rectangle 2">
            <a:extLst>
              <a:ext uri="{FF2B5EF4-FFF2-40B4-BE49-F238E27FC236}">
                <a16:creationId xmlns:a16="http://schemas.microsoft.com/office/drawing/2014/main" xmlns="" id="{39BE2920-7C9B-432F-8B91-ACD9484D2E9A}"/>
              </a:ext>
            </a:extLst>
          </p:cNvPr>
          <p:cNvSpPr/>
          <p:nvPr/>
        </p:nvSpPr>
        <p:spPr>
          <a:xfrm>
            <a:off x="6415004" y="1401911"/>
            <a:ext cx="2688936" cy="1934877"/>
          </a:xfrm>
          <a:prstGeom prst="rect">
            <a:avLst/>
          </a:prstGeom>
          <a:ln>
            <a:solidFill>
              <a:srgbClr val="53DCED"/>
            </a:solidFill>
          </a:ln>
        </p:spPr>
        <p:txBody>
          <a:bodyPr wrap="square" anchor="ctr">
            <a:normAutofit/>
          </a:bodyPr>
          <a:lstStyle/>
          <a:p>
            <a:pPr>
              <a:lnSpc>
                <a:spcPct val="100000"/>
              </a:lnSpc>
              <a:spcBef>
                <a:spcPct val="50000"/>
              </a:spcBef>
              <a:buClrTx/>
              <a:buSzTx/>
            </a:pPr>
            <a:r>
              <a:rPr lang="en-GB" sz="1333" b="1" dirty="0">
                <a:latin typeface="Century Gothic" panose="020B0502020202020204" pitchFamily="34" charset="0"/>
              </a:rPr>
              <a:t>VALUE DISCOVERY WORKSHOPS</a:t>
            </a:r>
          </a:p>
          <a:p>
            <a:pPr marL="133375" indent="-133375">
              <a:buFont typeface="Arial" pitchFamily="34" charset="0"/>
              <a:buChar char="•"/>
              <a:defRPr/>
            </a:pPr>
            <a:r>
              <a:rPr lang="en-GB" sz="1200" kern="0" dirty="0">
                <a:solidFill>
                  <a:srgbClr val="000000"/>
                </a:solidFill>
                <a:latin typeface="Century Gothic" panose="020B0502020202020204" pitchFamily="34" charset="0"/>
                <a:ea typeface="ＭＳ Ｐゴシック" charset="0"/>
                <a:cs typeface="ＭＳ Ｐゴシック" charset="0"/>
              </a:rPr>
              <a:t>Innovation Workshops</a:t>
            </a:r>
          </a:p>
          <a:p>
            <a:pPr marL="133375" indent="-133375">
              <a:buFont typeface="Arial" pitchFamily="34" charset="0"/>
              <a:buChar char="•"/>
              <a:defRPr/>
            </a:pPr>
            <a:r>
              <a:rPr lang="en-GB" sz="1200" kern="0" dirty="0">
                <a:solidFill>
                  <a:srgbClr val="000000"/>
                </a:solidFill>
                <a:latin typeface="Century Gothic" panose="020B0502020202020204" pitchFamily="34" charset="0"/>
                <a:ea typeface="ＭＳ Ｐゴシック" charset="0"/>
                <a:cs typeface="ＭＳ Ｐゴシック" charset="0"/>
              </a:rPr>
              <a:t>S4HANA Roadmaps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Industry Use Cases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Day in the Life Scenarios</a:t>
            </a:r>
          </a:p>
          <a:p>
            <a:pPr marL="133375" indent="-133375">
              <a:buFont typeface="Arial" pitchFamily="34" charset="0"/>
              <a:buChar char="•"/>
              <a:defRPr/>
            </a:pPr>
            <a:r>
              <a:rPr lang="en-GB" altLang="de-DE" sz="1200" kern="0" dirty="0">
                <a:solidFill>
                  <a:srgbClr val="000000"/>
                </a:solidFill>
                <a:latin typeface="Century Gothic" panose="020B0502020202020204" pitchFamily="34" charset="0"/>
                <a:ea typeface="ＭＳ Ｐゴシック" charset="0"/>
              </a:rPr>
              <a:t>Technology Demos</a:t>
            </a:r>
            <a:endParaRPr lang="en-GB" sz="1200" kern="0" dirty="0">
              <a:solidFill>
                <a:srgbClr val="000000"/>
              </a:solidFill>
              <a:latin typeface="Century Gothic" panose="020B0502020202020204" pitchFamily="34" charset="0"/>
              <a:ea typeface="ＭＳ Ｐゴシック" charset="0"/>
            </a:endParaRPr>
          </a:p>
        </p:txBody>
      </p:sp>
      <p:sp>
        <p:nvSpPr>
          <p:cNvPr id="84" name="Rectangle 83">
            <a:extLst>
              <a:ext uri="{FF2B5EF4-FFF2-40B4-BE49-F238E27FC236}">
                <a16:creationId xmlns:a16="http://schemas.microsoft.com/office/drawing/2014/main" xmlns="" id="{6E4BF27C-9379-45F5-95B7-5027F3D93B30}"/>
              </a:ext>
            </a:extLst>
          </p:cNvPr>
          <p:cNvSpPr/>
          <p:nvPr/>
        </p:nvSpPr>
        <p:spPr>
          <a:xfrm>
            <a:off x="9241504" y="1389211"/>
            <a:ext cx="2688936" cy="1934877"/>
          </a:xfrm>
          <a:prstGeom prst="rect">
            <a:avLst/>
          </a:prstGeom>
          <a:ln>
            <a:solidFill>
              <a:srgbClr val="53DCED"/>
            </a:solidFill>
          </a:ln>
        </p:spPr>
        <p:txBody>
          <a:bodyPr wrap="square" anchor="ctr">
            <a:normAutofit/>
          </a:bodyPr>
          <a:lstStyle/>
          <a:p>
            <a:pPr>
              <a:lnSpc>
                <a:spcPct val="100000"/>
              </a:lnSpc>
              <a:spcBef>
                <a:spcPct val="50000"/>
              </a:spcBef>
              <a:buClrTx/>
              <a:buSzTx/>
            </a:pPr>
            <a:r>
              <a:rPr lang="en-GB" sz="1333" b="1" dirty="0">
                <a:latin typeface="Century Gothic" panose="020B0502020202020204" pitchFamily="34" charset="0"/>
              </a:rPr>
              <a:t>SAP HANA PILOT’s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Proof-of-Concepts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Pilots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Performance Reviews</a:t>
            </a:r>
          </a:p>
          <a:p>
            <a:pPr marL="133375" indent="-133375">
              <a:buFont typeface="Arial" pitchFamily="34" charset="0"/>
              <a:buChar char="•"/>
              <a:defRPr/>
            </a:pPr>
            <a:endParaRPr lang="en-GB" sz="1200" kern="0" dirty="0">
              <a:solidFill>
                <a:srgbClr val="000000"/>
              </a:solidFill>
              <a:latin typeface="Century Gothic" panose="020B0502020202020204" pitchFamily="34" charset="0"/>
              <a:ea typeface="ＭＳ Ｐゴシック" charset="0"/>
            </a:endParaRPr>
          </a:p>
        </p:txBody>
      </p:sp>
      <p:sp>
        <p:nvSpPr>
          <p:cNvPr id="85" name="Rectangle 84">
            <a:extLst>
              <a:ext uri="{FF2B5EF4-FFF2-40B4-BE49-F238E27FC236}">
                <a16:creationId xmlns:a16="http://schemas.microsoft.com/office/drawing/2014/main" xmlns="" id="{4454E49F-CC5D-4EAB-A374-DFA335161C49}"/>
              </a:ext>
            </a:extLst>
          </p:cNvPr>
          <p:cNvSpPr/>
          <p:nvPr/>
        </p:nvSpPr>
        <p:spPr>
          <a:xfrm>
            <a:off x="6415004" y="3469520"/>
            <a:ext cx="2688936" cy="2046345"/>
          </a:xfrm>
          <a:prstGeom prst="rect">
            <a:avLst/>
          </a:prstGeom>
          <a:ln>
            <a:solidFill>
              <a:srgbClr val="53DCED"/>
            </a:solidFill>
          </a:ln>
        </p:spPr>
        <p:txBody>
          <a:bodyPr wrap="square" anchor="ctr">
            <a:normAutofit/>
          </a:bodyPr>
          <a:lstStyle/>
          <a:p>
            <a:pPr>
              <a:defRPr/>
            </a:pPr>
            <a:r>
              <a:rPr lang="en-GB" sz="1333" b="1" kern="0" dirty="0">
                <a:solidFill>
                  <a:srgbClr val="000000"/>
                </a:solidFill>
                <a:latin typeface="Century Gothic" panose="020B0502020202020204" pitchFamily="34" charset="0"/>
                <a:ea typeface="ＭＳ Ｐゴシック" charset="0"/>
              </a:rPr>
              <a:t>DELIVERY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Use Cases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Reuse of Assets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Support</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Standardized Methodology</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HANA Solution Factory at our Delivery Center in India</a:t>
            </a:r>
            <a:endParaRPr lang="en-GB" sz="1200" kern="0" dirty="0">
              <a:solidFill>
                <a:srgbClr val="000000"/>
              </a:solidFill>
              <a:latin typeface="Century Gothic" panose="020B0502020202020204" pitchFamily="34" charset="0"/>
              <a:ea typeface="ＭＳ Ｐゴシック" charset="0"/>
            </a:endParaRPr>
          </a:p>
        </p:txBody>
      </p:sp>
      <p:sp>
        <p:nvSpPr>
          <p:cNvPr id="86" name="Rectangle 85">
            <a:extLst>
              <a:ext uri="{FF2B5EF4-FFF2-40B4-BE49-F238E27FC236}">
                <a16:creationId xmlns:a16="http://schemas.microsoft.com/office/drawing/2014/main" xmlns="" id="{6B10F439-FBB4-4427-90A8-8746B8823E5F}"/>
              </a:ext>
            </a:extLst>
          </p:cNvPr>
          <p:cNvSpPr/>
          <p:nvPr/>
        </p:nvSpPr>
        <p:spPr>
          <a:xfrm>
            <a:off x="9241504" y="3453471"/>
            <a:ext cx="2688936" cy="2064261"/>
          </a:xfrm>
          <a:prstGeom prst="rect">
            <a:avLst/>
          </a:prstGeom>
          <a:ln>
            <a:solidFill>
              <a:srgbClr val="53DCED"/>
            </a:solidFill>
          </a:ln>
        </p:spPr>
        <p:txBody>
          <a:bodyPr wrap="square" anchor="ctr">
            <a:noAutofit/>
          </a:bodyPr>
          <a:lstStyle/>
          <a:p>
            <a:pPr>
              <a:defRPr/>
            </a:pPr>
            <a:r>
              <a:rPr lang="en-GB" sz="1333" b="1" kern="0" dirty="0">
                <a:solidFill>
                  <a:srgbClr val="000000"/>
                </a:solidFill>
                <a:latin typeface="Century Gothic" panose="020B0502020202020204" pitchFamily="34" charset="0"/>
                <a:ea typeface="ＭＳ Ｐゴシック" charset="0"/>
              </a:rPr>
              <a:t>SAP HANA LAB</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Global HANA CoE</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SME Network</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Performance Reviews</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Competency Building</a:t>
            </a:r>
          </a:p>
          <a:p>
            <a:pPr marL="133375" indent="-133375">
              <a:buFont typeface="Arial" pitchFamily="34" charset="0"/>
              <a:buChar char="•"/>
              <a:defRPr/>
            </a:pPr>
            <a:r>
              <a:rPr lang="en-US" sz="1200" kern="0" dirty="0">
                <a:solidFill>
                  <a:srgbClr val="000000"/>
                </a:solidFill>
                <a:latin typeface="Century Gothic" panose="020B0502020202020204" pitchFamily="34" charset="0"/>
                <a:ea typeface="ＭＳ Ｐゴシック" charset="0"/>
              </a:rPr>
              <a:t>Technology Evaluation</a:t>
            </a:r>
          </a:p>
          <a:p>
            <a:pPr>
              <a:defRPr/>
            </a:pPr>
            <a:endParaRPr lang="en-GB" sz="1200" kern="0" dirty="0">
              <a:solidFill>
                <a:srgbClr val="000000"/>
              </a:solidFill>
              <a:latin typeface="Century Gothic" panose="020B0502020202020204" pitchFamily="34" charset="0"/>
              <a:ea typeface="ＭＳ Ｐゴシック" charset="0"/>
            </a:endParaRPr>
          </a:p>
        </p:txBody>
      </p:sp>
      <p:sp>
        <p:nvSpPr>
          <p:cNvPr id="12" name="Rectangle 11">
            <a:extLst>
              <a:ext uri="{FF2B5EF4-FFF2-40B4-BE49-F238E27FC236}">
                <a16:creationId xmlns:a16="http://schemas.microsoft.com/office/drawing/2014/main" xmlns="" id="{39BE2920-7C9B-432F-8B91-ACD9484D2E9A}"/>
              </a:ext>
            </a:extLst>
          </p:cNvPr>
          <p:cNvSpPr/>
          <p:nvPr/>
        </p:nvSpPr>
        <p:spPr>
          <a:xfrm>
            <a:off x="153180" y="1414611"/>
            <a:ext cx="5879677" cy="4126653"/>
          </a:xfrm>
          <a:prstGeom prst="rect">
            <a:avLst/>
          </a:prstGeom>
          <a:ln>
            <a:solidFill>
              <a:srgbClr val="53DCED"/>
            </a:solidFill>
          </a:ln>
        </p:spPr>
        <p:txBody>
          <a:bodyPr wrap="square" anchor="ctr">
            <a:normAutofit/>
          </a:bodyPr>
          <a:lstStyle/>
          <a:p>
            <a:pPr>
              <a:lnSpc>
                <a:spcPct val="100000"/>
              </a:lnSpc>
              <a:spcBef>
                <a:spcPct val="50000"/>
              </a:spcBef>
              <a:buClrTx/>
              <a:buSzTx/>
            </a:pPr>
            <a:endParaRPr lang="en-GB" sz="1200" kern="0" dirty="0">
              <a:solidFill>
                <a:srgbClr val="000000"/>
              </a:solidFill>
              <a:latin typeface="Century Gothic" panose="020B0502020202020204" pitchFamily="34" charset="0"/>
              <a:ea typeface="ＭＳ Ｐゴシック" charset="0"/>
            </a:endParaRPr>
          </a:p>
        </p:txBody>
      </p:sp>
      <p:pic>
        <p:nvPicPr>
          <p:cNvPr id="21" name="Picture 20">
            <a:extLst>
              <a:ext uri="{FF2B5EF4-FFF2-40B4-BE49-F238E27FC236}">
                <a16:creationId xmlns:a16="http://schemas.microsoft.com/office/drawing/2014/main" xmlns="" id="{8E5628EF-F2AD-4ACE-9D22-3BBD35CEFD50}"/>
              </a:ext>
            </a:extLst>
          </p:cNvPr>
          <p:cNvPicPr>
            <a:picLocks noChangeAspect="1"/>
          </p:cNvPicPr>
          <p:nvPr/>
        </p:nvPicPr>
        <p:blipFill>
          <a:blip r:embed="rId3"/>
          <a:stretch>
            <a:fillRect/>
          </a:stretch>
        </p:blipFill>
        <p:spPr>
          <a:xfrm>
            <a:off x="9035281" y="0"/>
            <a:ext cx="1397400" cy="352742"/>
          </a:xfrm>
          <a:prstGeom prst="rect">
            <a:avLst/>
          </a:prstGeom>
        </p:spPr>
      </p:pic>
      <p:sp>
        <p:nvSpPr>
          <p:cNvPr id="18" name="Date Placeholder 1">
            <a:extLst>
              <a:ext uri="{FF2B5EF4-FFF2-40B4-BE49-F238E27FC236}">
                <a16:creationId xmlns:a16="http://schemas.microsoft.com/office/drawing/2014/main" xmlns="" id="{5C2B4B58-2AC1-4E3F-8EB9-F947E2990500}"/>
              </a:ext>
            </a:extLst>
          </p:cNvPr>
          <p:cNvSpPr>
            <a:spLocks noGrp="1"/>
          </p:cNvSpPr>
          <p:nvPr>
            <p:ph type="dt" sz="half" idx="10"/>
          </p:nvPr>
        </p:nvSpPr>
        <p:spPr>
          <a:xfrm>
            <a:off x="6185257" y="6599124"/>
            <a:ext cx="1057623" cy="226713"/>
          </a:xfrm>
        </p:spPr>
        <p:txBody>
          <a:bodyPr/>
          <a:lstStyle/>
          <a:p>
            <a:fld id="{00E8BA9D-C99A-4899-BC6F-74F1C3150112}" type="datetime1">
              <a:rPr lang="en-IN" smtClean="0"/>
              <a:pPr/>
              <a:t>26-08-2019</a:t>
            </a:fld>
            <a:endParaRPr lang="en-IN" dirty="0"/>
          </a:p>
        </p:txBody>
      </p:sp>
      <p:sp>
        <p:nvSpPr>
          <p:cNvPr id="19" name="Footer Placeholder 2">
            <a:extLst>
              <a:ext uri="{FF2B5EF4-FFF2-40B4-BE49-F238E27FC236}">
                <a16:creationId xmlns:a16="http://schemas.microsoft.com/office/drawing/2014/main" xmlns="" id="{564701A6-DA8B-4659-AA29-8D66FAFC0938}"/>
              </a:ext>
            </a:extLst>
          </p:cNvPr>
          <p:cNvSpPr>
            <a:spLocks noGrp="1"/>
          </p:cNvSpPr>
          <p:nvPr>
            <p:ph type="ftr" sz="quarter" idx="11"/>
          </p:nvPr>
        </p:nvSpPr>
        <p:spPr>
          <a:xfrm>
            <a:off x="7527638" y="6577858"/>
            <a:ext cx="3740727" cy="226713"/>
          </a:xfrm>
        </p:spPr>
        <p:txBody>
          <a:bodyPr/>
          <a:lstStyle/>
          <a:p>
            <a:r>
              <a:rPr lang="en-US" dirty="0"/>
              <a:t>Confidential © Lorhan IT Services 2019</a:t>
            </a:r>
            <a:endParaRPr lang="en-IN" dirty="0"/>
          </a:p>
        </p:txBody>
      </p:sp>
      <p:sp>
        <p:nvSpPr>
          <p:cNvPr id="20" name="Slide Number Placeholder 29">
            <a:extLst>
              <a:ext uri="{FF2B5EF4-FFF2-40B4-BE49-F238E27FC236}">
                <a16:creationId xmlns:a16="http://schemas.microsoft.com/office/drawing/2014/main" xmlns="" id="{512FB7FC-B0AE-4F94-826F-D7E8675A034D}"/>
              </a:ext>
            </a:extLst>
          </p:cNvPr>
          <p:cNvSpPr txBox="1">
            <a:spLocks/>
          </p:cNvSpPr>
          <p:nvPr/>
        </p:nvSpPr>
        <p:spPr>
          <a:xfrm>
            <a:off x="11364118" y="6599124"/>
            <a:ext cx="656700" cy="22671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mtClean="0"/>
              <a:pPr/>
              <a:t>6</a:t>
            </a:fld>
            <a:endParaRPr lang="en-US" dirty="0"/>
          </a:p>
        </p:txBody>
      </p:sp>
      <p:pic>
        <p:nvPicPr>
          <p:cNvPr id="16" name="Picture 2"/>
          <p:cNvPicPr>
            <a:picLocks noChangeAspect="1" noChangeArrowheads="1"/>
          </p:cNvPicPr>
          <p:nvPr/>
        </p:nvPicPr>
        <p:blipFill>
          <a:blip r:embed="rId4"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2463773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Century Gothic" panose="020B0502020202020204" pitchFamily="34" charset="0"/>
              </a:rPr>
              <a:t>SAP Analytics Capability Overview</a:t>
            </a:r>
          </a:p>
        </p:txBody>
      </p:sp>
      <p:sp>
        <p:nvSpPr>
          <p:cNvPr id="10" name="Text Placeholder 121"/>
          <p:cNvSpPr txBox="1">
            <a:spLocks/>
          </p:cNvSpPr>
          <p:nvPr/>
        </p:nvSpPr>
        <p:spPr>
          <a:xfrm>
            <a:off x="44714" y="804543"/>
            <a:ext cx="12050801" cy="518847"/>
          </a:xfrm>
          <a:prstGeom prst="rect">
            <a:avLst/>
          </a:prstGeom>
        </p:spPr>
        <p:txBody>
          <a:bodyPr/>
          <a:lstStyle>
            <a:lvl1pPr marL="0" indent="0" algn="l" rtl="0" eaLnBrk="1" fontAlgn="base" hangingPunct="1">
              <a:spcBef>
                <a:spcPts val="300"/>
              </a:spcBef>
              <a:spcAft>
                <a:spcPts val="300"/>
              </a:spcAft>
              <a:buFont typeface="Arial" charset="0"/>
              <a:buNone/>
              <a:defRPr sz="1600" kern="1200">
                <a:solidFill>
                  <a:schemeClr val="tx1"/>
                </a:solidFill>
                <a:latin typeface="+mn-lt"/>
                <a:ea typeface="+mn-ea"/>
                <a:cs typeface="+mn-cs"/>
              </a:defRPr>
            </a:lvl1pPr>
            <a:lvl2pPr marL="363523" indent="-188905" algn="l" rtl="0" eaLnBrk="1" fontAlgn="base" hangingPunct="1">
              <a:spcBef>
                <a:spcPts val="300"/>
              </a:spcBef>
              <a:spcAft>
                <a:spcPts val="300"/>
              </a:spcAft>
              <a:buFont typeface="Arial" charset="0"/>
              <a:buChar char="–"/>
              <a:defRPr sz="1400" kern="1200">
                <a:solidFill>
                  <a:schemeClr val="tx1"/>
                </a:solidFill>
                <a:latin typeface="+mn-lt"/>
                <a:ea typeface="+mn-ea"/>
                <a:cs typeface="+mn-cs"/>
              </a:defRPr>
            </a:lvl2pPr>
            <a:lvl3pPr marL="538140" indent="-174618" algn="l" rtl="0" eaLnBrk="1" fontAlgn="base" hangingPunct="1">
              <a:spcBef>
                <a:spcPts val="300"/>
              </a:spcBef>
              <a:spcAft>
                <a:spcPts val="300"/>
              </a:spcAft>
              <a:buFont typeface="Arial" charset="0"/>
              <a:buChar char="•"/>
              <a:defRPr sz="1200" kern="1200">
                <a:solidFill>
                  <a:schemeClr val="tx1"/>
                </a:solidFill>
                <a:latin typeface="+mn-lt"/>
                <a:ea typeface="+mn-ea"/>
                <a:cs typeface="+mn-cs"/>
              </a:defRPr>
            </a:lvl3pPr>
            <a:lvl4pPr marL="712759" indent="-174618"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4pPr>
            <a:lvl5pPr marL="901662" indent="-188905" algn="l" rtl="0" eaLnBrk="1" fontAlgn="base" hangingPunct="1">
              <a:spcBef>
                <a:spcPts val="300"/>
              </a:spcBef>
              <a:spcAft>
                <a:spcPts val="300"/>
              </a:spcAft>
              <a:buFont typeface="Arial" charset="0"/>
              <a:buChar char="•"/>
              <a:defRPr sz="1100" kern="1200">
                <a:solidFill>
                  <a:schemeClr val="tx1"/>
                </a:solidFill>
                <a:latin typeface="+mn-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a:latin typeface="Century Gothic" panose="020B0502020202020204" pitchFamily="34" charset="0"/>
              </a:rPr>
              <a:t>We continuously invest to keep our team, relationships, assets, delivery and breadth of services at their peak. Our extensive capabilities range from accessing and reporting on data to advanced data modeling, forecasting and sophisticated statistical analysis</a:t>
            </a:r>
          </a:p>
        </p:txBody>
      </p:sp>
      <p:sp>
        <p:nvSpPr>
          <p:cNvPr id="18" name="TextBox 17"/>
          <p:cNvSpPr txBox="1"/>
          <p:nvPr/>
        </p:nvSpPr>
        <p:spPr>
          <a:xfrm>
            <a:off x="2551803" y="2264315"/>
            <a:ext cx="1726011" cy="153888"/>
          </a:xfrm>
          <a:prstGeom prst="rect">
            <a:avLst/>
          </a:prstGeom>
          <a:noFill/>
        </p:spPr>
        <p:txBody>
          <a:bodyPr wrap="square" lIns="0" tIns="0" rIns="0" bIns="0" rtlCol="0">
            <a:spAutoFit/>
          </a:bodyPr>
          <a:lstStyle/>
          <a:p>
            <a:pPr fontAlgn="b">
              <a:spcAft>
                <a:spcPts val="300"/>
              </a:spcAft>
            </a:pPr>
            <a:r>
              <a:rPr lang="en-US" sz="1000" dirty="0">
                <a:latin typeface="Century Gothic" panose="020B0502020202020204" pitchFamily="34" charset="0"/>
              </a:rPr>
              <a:t>SAP Analytics Professionals</a:t>
            </a:r>
          </a:p>
        </p:txBody>
      </p:sp>
      <p:pic>
        <p:nvPicPr>
          <p:cNvPr id="34" name="Picture 33">
            <a:extLst>
              <a:ext uri="{FF2B5EF4-FFF2-40B4-BE49-F238E27FC236}">
                <a16:creationId xmlns:a16="http://schemas.microsoft.com/office/drawing/2014/main" xmlns="" id="{CD44696C-EF24-4A08-930D-1EDF0A22888F}"/>
              </a:ext>
            </a:extLst>
          </p:cNvPr>
          <p:cNvPicPr>
            <a:picLocks noChangeAspect="1"/>
          </p:cNvPicPr>
          <p:nvPr/>
        </p:nvPicPr>
        <p:blipFill>
          <a:blip r:embed="rId2"/>
          <a:stretch>
            <a:fillRect/>
          </a:stretch>
        </p:blipFill>
        <p:spPr>
          <a:xfrm>
            <a:off x="10345466" y="101599"/>
            <a:ext cx="1397400" cy="352742"/>
          </a:xfrm>
          <a:prstGeom prst="rect">
            <a:avLst/>
          </a:prstGeom>
        </p:spPr>
      </p:pic>
      <p:pic>
        <p:nvPicPr>
          <p:cNvPr id="15" name="Picture 14">
            <a:extLst>
              <a:ext uri="{FF2B5EF4-FFF2-40B4-BE49-F238E27FC236}">
                <a16:creationId xmlns:a16="http://schemas.microsoft.com/office/drawing/2014/main" xmlns="" id="{D4D88984-812E-4313-A9F0-96319A4E8A31}"/>
              </a:ext>
            </a:extLst>
          </p:cNvPr>
          <p:cNvPicPr>
            <a:picLocks noChangeAspect="1"/>
          </p:cNvPicPr>
          <p:nvPr/>
        </p:nvPicPr>
        <p:blipFill>
          <a:blip r:embed="rId3"/>
          <a:stretch>
            <a:fillRect/>
          </a:stretch>
        </p:blipFill>
        <p:spPr>
          <a:xfrm>
            <a:off x="6665986" y="1441891"/>
            <a:ext cx="733425" cy="695325"/>
          </a:xfrm>
          <a:prstGeom prst="rect">
            <a:avLst/>
          </a:prstGeom>
        </p:spPr>
      </p:pic>
      <p:sp>
        <p:nvSpPr>
          <p:cNvPr id="37" name="Content Placeholder 4">
            <a:extLst>
              <a:ext uri="{FF2B5EF4-FFF2-40B4-BE49-F238E27FC236}">
                <a16:creationId xmlns:a16="http://schemas.microsoft.com/office/drawing/2014/main" xmlns="" id="{F9451B69-7ED7-4124-8035-113263F9E80E}"/>
              </a:ext>
            </a:extLst>
          </p:cNvPr>
          <p:cNvSpPr txBox="1">
            <a:spLocks/>
          </p:cNvSpPr>
          <p:nvPr/>
        </p:nvSpPr>
        <p:spPr>
          <a:xfrm>
            <a:off x="7399411" y="1745623"/>
            <a:ext cx="4013656" cy="215444"/>
          </a:xfrm>
          <a:prstGeom prst="rect">
            <a:avLst/>
          </a:prstGeom>
        </p:spPr>
        <p:txBody>
          <a:bodyPr vert="horz" wrap="squar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None/>
            </a:pPr>
            <a:r>
              <a:rPr lang="en-GB" sz="1400" b="1" dirty="0">
                <a:latin typeface="Century Gothic" panose="020B0502020202020204" pitchFamily="34" charset="0"/>
              </a:rPr>
              <a:t>Representative list of clients </a:t>
            </a:r>
            <a:endParaRPr lang="en-GB" sz="1100" b="1" dirty="0">
              <a:latin typeface="Century Gothic" panose="020B0502020202020204" pitchFamily="34" charset="0"/>
            </a:endParaRPr>
          </a:p>
        </p:txBody>
      </p:sp>
      <p:sp>
        <p:nvSpPr>
          <p:cNvPr id="38" name="TextBox 37">
            <a:extLst>
              <a:ext uri="{FF2B5EF4-FFF2-40B4-BE49-F238E27FC236}">
                <a16:creationId xmlns:a16="http://schemas.microsoft.com/office/drawing/2014/main" xmlns="" id="{D71AB9F6-3107-4DF1-A734-4F21AE957B4B}"/>
              </a:ext>
            </a:extLst>
          </p:cNvPr>
          <p:cNvSpPr txBox="1"/>
          <p:nvPr/>
        </p:nvSpPr>
        <p:spPr>
          <a:xfrm>
            <a:off x="6633789" y="2304781"/>
            <a:ext cx="5461727" cy="3656876"/>
          </a:xfrm>
          <a:prstGeom prst="rect">
            <a:avLst/>
          </a:prstGeom>
          <a:noFill/>
        </p:spPr>
        <p:txBody>
          <a:bodyPr wrap="square" lIns="0" tIns="0" rIns="0" bIns="0" numCol="2" spcCol="108000" rtlCol="0">
            <a:noAutofit/>
          </a:bodyPr>
          <a:lstStyle/>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Automotive Associates, UK</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Compass group, UK</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HIKMA Pharmaceuticals PLC, UK</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TAWA Super Markets Inc, US</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Magna International Inc, US</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Mylan Laboratories Inc, US</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Sun Pharmaceuticals Inc, US</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Alkem Laboratories Inc, US</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JBF Petrochemicals LLC, UAE</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Gorica Group, UAE</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SEW Eurodrive,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Burckhardt Compression, India</a:t>
            </a: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10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 Varroc Group,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CMI FPE Ltd,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GEA Group,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Sulzer Pumps,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Medreich,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Biostadt,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Heubach Colour,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NATCO Pharmaceuticals Ltd,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Shilpa Medicare Ltd,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Dodla Dairy Ltd, India</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Incepta Pharmaceuticals Ltd, Bangladesh</a:t>
            </a:r>
          </a:p>
          <a:p>
            <a:pPr marL="107997" indent="-107997">
              <a:lnSpc>
                <a:spcPct val="200000"/>
              </a:lnSpc>
              <a:spcAft>
                <a:spcPts val="107"/>
              </a:spcAft>
              <a:buFont typeface="Arial" panose="020B0604020202020204" pitchFamily="34" charset="0"/>
              <a:buChar char="•"/>
            </a:pPr>
            <a:r>
              <a:rPr lang="en-US" sz="900" dirty="0">
                <a:solidFill>
                  <a:schemeClr val="tx2"/>
                </a:solidFill>
                <a:latin typeface="Century Gothic" panose="020B0502020202020204" pitchFamily="34" charset="0"/>
              </a:rPr>
              <a:t>Healthcare Pharmaceuticals Ltd, Bangladesh</a:t>
            </a: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a:p>
            <a:pPr marL="107997" indent="-107997">
              <a:lnSpc>
                <a:spcPct val="200000"/>
              </a:lnSpc>
              <a:spcAft>
                <a:spcPts val="107"/>
              </a:spcAft>
              <a:buFont typeface="Arial" panose="020B0604020202020204" pitchFamily="34" charset="0"/>
              <a:buChar char="•"/>
            </a:pPr>
            <a:endParaRPr lang="en-US" sz="900" dirty="0">
              <a:solidFill>
                <a:schemeClr val="tx2"/>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E3FD5BB7-774E-4890-8601-B2D81D65EF7B}"/>
              </a:ext>
            </a:extLst>
          </p:cNvPr>
          <p:cNvPicPr>
            <a:picLocks noChangeAspect="1"/>
          </p:cNvPicPr>
          <p:nvPr/>
        </p:nvPicPr>
        <p:blipFill>
          <a:blip r:embed="rId4"/>
          <a:stretch>
            <a:fillRect/>
          </a:stretch>
        </p:blipFill>
        <p:spPr>
          <a:xfrm>
            <a:off x="3184065" y="1670722"/>
            <a:ext cx="733425" cy="556113"/>
          </a:xfrm>
          <a:prstGeom prst="rect">
            <a:avLst/>
          </a:prstGeom>
        </p:spPr>
      </p:pic>
      <p:sp>
        <p:nvSpPr>
          <p:cNvPr id="27" name="Content Placeholder 4">
            <a:extLst>
              <a:ext uri="{FF2B5EF4-FFF2-40B4-BE49-F238E27FC236}">
                <a16:creationId xmlns:a16="http://schemas.microsoft.com/office/drawing/2014/main" xmlns="" id="{CBDF63B6-EB2D-463C-96E1-F75130EC8CD5}"/>
              </a:ext>
            </a:extLst>
          </p:cNvPr>
          <p:cNvSpPr txBox="1">
            <a:spLocks/>
          </p:cNvSpPr>
          <p:nvPr/>
        </p:nvSpPr>
        <p:spPr>
          <a:xfrm>
            <a:off x="2552223" y="1799752"/>
            <a:ext cx="610745"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rgbClr val="008899"/>
                </a:solidFill>
                <a:latin typeface="Arial"/>
              </a:rPr>
              <a:t>50+</a:t>
            </a:r>
            <a:endParaRPr lang="en-US" sz="1400" dirty="0">
              <a:solidFill>
                <a:srgbClr val="008899"/>
              </a:solidFill>
              <a:latin typeface="Arial"/>
            </a:endParaRPr>
          </a:p>
        </p:txBody>
      </p:sp>
      <p:pic>
        <p:nvPicPr>
          <p:cNvPr id="4" name="Picture 3">
            <a:extLst>
              <a:ext uri="{FF2B5EF4-FFF2-40B4-BE49-F238E27FC236}">
                <a16:creationId xmlns:a16="http://schemas.microsoft.com/office/drawing/2014/main" xmlns="" id="{89E7BB46-5127-465C-BEDE-A687EE514E0C}"/>
              </a:ext>
            </a:extLst>
          </p:cNvPr>
          <p:cNvPicPr>
            <a:picLocks noChangeAspect="1"/>
          </p:cNvPicPr>
          <p:nvPr/>
        </p:nvPicPr>
        <p:blipFill>
          <a:blip r:embed="rId5"/>
          <a:stretch>
            <a:fillRect/>
          </a:stretch>
        </p:blipFill>
        <p:spPr>
          <a:xfrm>
            <a:off x="415972" y="2541833"/>
            <a:ext cx="594360" cy="685800"/>
          </a:xfrm>
          <a:prstGeom prst="rect">
            <a:avLst/>
          </a:prstGeom>
        </p:spPr>
      </p:pic>
      <p:sp>
        <p:nvSpPr>
          <p:cNvPr id="31" name="Content Placeholder 4">
            <a:extLst>
              <a:ext uri="{FF2B5EF4-FFF2-40B4-BE49-F238E27FC236}">
                <a16:creationId xmlns:a16="http://schemas.microsoft.com/office/drawing/2014/main" xmlns="" id="{D9BE80B1-6688-440A-BCDB-754F31850FCA}"/>
              </a:ext>
            </a:extLst>
          </p:cNvPr>
          <p:cNvSpPr txBox="1">
            <a:spLocks/>
          </p:cNvSpPr>
          <p:nvPr/>
        </p:nvSpPr>
        <p:spPr>
          <a:xfrm>
            <a:off x="1030105" y="2717869"/>
            <a:ext cx="610744"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ts val="0"/>
              </a:spcBef>
              <a:buFont typeface="Arial"/>
              <a:buNone/>
            </a:pPr>
            <a:r>
              <a:rPr lang="en-US" sz="2800" b="1" dirty="0">
                <a:solidFill>
                  <a:srgbClr val="993399"/>
                </a:solidFill>
                <a:latin typeface="Arial"/>
              </a:rPr>
              <a:t>12+</a:t>
            </a:r>
            <a:endParaRPr lang="en-US" sz="1400" dirty="0">
              <a:solidFill>
                <a:srgbClr val="993399"/>
              </a:solidFill>
              <a:latin typeface="Arial"/>
            </a:endParaRPr>
          </a:p>
        </p:txBody>
      </p:sp>
      <p:sp>
        <p:nvSpPr>
          <p:cNvPr id="32" name="Rectangle 31">
            <a:extLst>
              <a:ext uri="{FF2B5EF4-FFF2-40B4-BE49-F238E27FC236}">
                <a16:creationId xmlns:a16="http://schemas.microsoft.com/office/drawing/2014/main" xmlns="" id="{A86E3428-87CA-4718-9412-D13C38BF6963}"/>
              </a:ext>
            </a:extLst>
          </p:cNvPr>
          <p:cNvSpPr/>
          <p:nvPr/>
        </p:nvSpPr>
        <p:spPr>
          <a:xfrm>
            <a:off x="1385451" y="2835084"/>
            <a:ext cx="1726005" cy="415498"/>
          </a:xfrm>
          <a:prstGeom prst="rect">
            <a:avLst/>
          </a:prstGeom>
        </p:spPr>
        <p:txBody>
          <a:bodyPr wrap="square">
            <a:spAutoFit/>
          </a:bodyPr>
          <a:lstStyle/>
          <a:p>
            <a:pPr marL="0" lvl="1"/>
            <a:r>
              <a:rPr lang="en-GB" sz="1000" dirty="0">
                <a:solidFill>
                  <a:srgbClr val="666666"/>
                </a:solidFill>
                <a:latin typeface="Arial"/>
              </a:rPr>
              <a:t>     </a:t>
            </a:r>
            <a:r>
              <a:rPr lang="en-GB" sz="1000" dirty="0">
                <a:latin typeface="Century Gothic" panose="020B0502020202020204" pitchFamily="34" charset="0"/>
              </a:rPr>
              <a:t>Years of  advanced</a:t>
            </a:r>
          </a:p>
          <a:p>
            <a:pPr marL="0" lvl="1"/>
            <a:r>
              <a:rPr lang="en-GB" sz="1000" dirty="0">
                <a:latin typeface="Century Gothic" panose="020B0502020202020204" pitchFamily="34" charset="0"/>
              </a:rPr>
              <a:t>      analytics experience </a:t>
            </a:r>
          </a:p>
        </p:txBody>
      </p:sp>
      <p:pic>
        <p:nvPicPr>
          <p:cNvPr id="5" name="Picture 4">
            <a:extLst>
              <a:ext uri="{FF2B5EF4-FFF2-40B4-BE49-F238E27FC236}">
                <a16:creationId xmlns:a16="http://schemas.microsoft.com/office/drawing/2014/main" xmlns="" id="{99EE3119-D980-4417-A363-2F1D8268AF7B}"/>
              </a:ext>
            </a:extLst>
          </p:cNvPr>
          <p:cNvPicPr>
            <a:picLocks noChangeAspect="1"/>
          </p:cNvPicPr>
          <p:nvPr/>
        </p:nvPicPr>
        <p:blipFill>
          <a:blip r:embed="rId6"/>
          <a:stretch>
            <a:fillRect/>
          </a:stretch>
        </p:blipFill>
        <p:spPr>
          <a:xfrm>
            <a:off x="4383723" y="4235603"/>
            <a:ext cx="917603" cy="622659"/>
          </a:xfrm>
          <a:prstGeom prst="rect">
            <a:avLst/>
          </a:prstGeom>
        </p:spPr>
      </p:pic>
      <p:sp>
        <p:nvSpPr>
          <p:cNvPr id="47" name="Content Placeholder 4">
            <a:extLst>
              <a:ext uri="{FF2B5EF4-FFF2-40B4-BE49-F238E27FC236}">
                <a16:creationId xmlns:a16="http://schemas.microsoft.com/office/drawing/2014/main" xmlns="" id="{A77650D0-9286-40BF-890C-36FCFD7793F6}"/>
              </a:ext>
            </a:extLst>
          </p:cNvPr>
          <p:cNvSpPr txBox="1">
            <a:spLocks/>
          </p:cNvSpPr>
          <p:nvPr/>
        </p:nvSpPr>
        <p:spPr>
          <a:xfrm>
            <a:off x="5257873" y="4441261"/>
            <a:ext cx="545021"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a:spcBef>
                <a:spcPts val="0"/>
              </a:spcBef>
              <a:buNone/>
            </a:pPr>
            <a:r>
              <a:rPr lang="en-US" sz="2800" b="1" dirty="0">
                <a:solidFill>
                  <a:schemeClr val="tx2"/>
                </a:solidFill>
              </a:rPr>
              <a:t>25+</a:t>
            </a:r>
            <a:endParaRPr lang="en-US" sz="1800" dirty="0">
              <a:solidFill>
                <a:schemeClr val="tx2"/>
              </a:solidFill>
            </a:endParaRPr>
          </a:p>
        </p:txBody>
      </p:sp>
      <p:sp>
        <p:nvSpPr>
          <p:cNvPr id="48" name="Rectangle 47">
            <a:extLst>
              <a:ext uri="{FF2B5EF4-FFF2-40B4-BE49-F238E27FC236}">
                <a16:creationId xmlns:a16="http://schemas.microsoft.com/office/drawing/2014/main" xmlns="" id="{34D4B16D-D713-4C02-91F7-810320DCB4CE}"/>
              </a:ext>
            </a:extLst>
          </p:cNvPr>
          <p:cNvSpPr/>
          <p:nvPr/>
        </p:nvSpPr>
        <p:spPr>
          <a:xfrm>
            <a:off x="4696517" y="4858424"/>
            <a:ext cx="1570597" cy="246221"/>
          </a:xfrm>
          <a:prstGeom prst="rect">
            <a:avLst/>
          </a:prstGeom>
        </p:spPr>
        <p:txBody>
          <a:bodyPr wrap="square">
            <a:spAutoFit/>
          </a:bodyPr>
          <a:lstStyle/>
          <a:p>
            <a:pPr marL="0" lvl="1" fontAlgn="b">
              <a:spcAft>
                <a:spcPts val="300"/>
              </a:spcAft>
            </a:pPr>
            <a:r>
              <a:rPr lang="en-US" sz="1000" dirty="0">
                <a:latin typeface="Century Gothic" panose="020B0502020202020204" pitchFamily="34" charset="0"/>
              </a:rPr>
              <a:t>Global Clients</a:t>
            </a:r>
          </a:p>
        </p:txBody>
      </p:sp>
      <p:pic>
        <p:nvPicPr>
          <p:cNvPr id="6" name="Picture 5">
            <a:extLst>
              <a:ext uri="{FF2B5EF4-FFF2-40B4-BE49-F238E27FC236}">
                <a16:creationId xmlns:a16="http://schemas.microsoft.com/office/drawing/2014/main" xmlns="" id="{37F977D6-6898-4A93-A30E-569C240DBA0F}"/>
              </a:ext>
            </a:extLst>
          </p:cNvPr>
          <p:cNvPicPr>
            <a:picLocks noChangeAspect="1"/>
          </p:cNvPicPr>
          <p:nvPr/>
        </p:nvPicPr>
        <p:blipFill>
          <a:blip r:embed="rId7"/>
          <a:stretch>
            <a:fillRect/>
          </a:stretch>
        </p:blipFill>
        <p:spPr>
          <a:xfrm>
            <a:off x="96483" y="3564575"/>
            <a:ext cx="552450" cy="685800"/>
          </a:xfrm>
          <a:prstGeom prst="rect">
            <a:avLst/>
          </a:prstGeom>
        </p:spPr>
      </p:pic>
      <p:sp>
        <p:nvSpPr>
          <p:cNvPr id="51" name="Content Placeholder 4">
            <a:extLst>
              <a:ext uri="{FF2B5EF4-FFF2-40B4-BE49-F238E27FC236}">
                <a16:creationId xmlns:a16="http://schemas.microsoft.com/office/drawing/2014/main" xmlns="" id="{840D4010-BDDF-4283-9971-51A295DACE00}"/>
              </a:ext>
            </a:extLst>
          </p:cNvPr>
          <p:cNvSpPr txBox="1">
            <a:spLocks/>
          </p:cNvSpPr>
          <p:nvPr/>
        </p:nvSpPr>
        <p:spPr>
          <a:xfrm>
            <a:off x="656629" y="3716280"/>
            <a:ext cx="610745"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rgbClr val="FFB500"/>
                </a:solidFill>
                <a:latin typeface="Arial"/>
              </a:rPr>
              <a:t>50+</a:t>
            </a:r>
            <a:endParaRPr lang="en-US" sz="1400" dirty="0">
              <a:solidFill>
                <a:srgbClr val="FFB500"/>
              </a:solidFill>
              <a:latin typeface="Arial"/>
            </a:endParaRPr>
          </a:p>
        </p:txBody>
      </p:sp>
      <p:sp>
        <p:nvSpPr>
          <p:cNvPr id="52" name="Rectangle 51">
            <a:extLst>
              <a:ext uri="{FF2B5EF4-FFF2-40B4-BE49-F238E27FC236}">
                <a16:creationId xmlns:a16="http://schemas.microsoft.com/office/drawing/2014/main" xmlns="" id="{1FC9B1BD-E669-4F5F-A02A-D521E8A20EF7}"/>
              </a:ext>
            </a:extLst>
          </p:cNvPr>
          <p:cNvSpPr/>
          <p:nvPr/>
        </p:nvSpPr>
        <p:spPr>
          <a:xfrm>
            <a:off x="656628" y="4124753"/>
            <a:ext cx="2586439" cy="1678858"/>
          </a:xfrm>
          <a:prstGeom prst="rect">
            <a:avLst/>
          </a:prstGeom>
        </p:spPr>
        <p:txBody>
          <a:bodyPr wrap="square" lIns="0" rIns="0">
            <a:spAutoFit/>
          </a:bodyPr>
          <a:lstStyle/>
          <a:p>
            <a:pPr marL="171450" lvl="1" indent="-171450">
              <a:lnSpc>
                <a:spcPct val="150000"/>
              </a:lnSpc>
              <a:buFont typeface="Arial" panose="020B0604020202020204" pitchFamily="34" charset="0"/>
              <a:buChar char="•"/>
            </a:pPr>
            <a:r>
              <a:rPr lang="en-US" sz="1000" dirty="0">
                <a:latin typeface="Century Gothic" panose="020B0502020202020204" pitchFamily="34" charset="0"/>
              </a:rPr>
              <a:t>15+ BW / BO Implementations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10+ BW on HANA Implementations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10+ BW/4HANA Implementations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10+ BW on HANA Migrations</a:t>
            </a:r>
          </a:p>
          <a:p>
            <a:pPr marL="171450" lvl="1" indent="-171450">
              <a:lnSpc>
                <a:spcPct val="150000"/>
              </a:lnSpc>
              <a:buFont typeface="Arial" panose="020B0604020202020204" pitchFamily="34" charset="0"/>
              <a:buChar char="•"/>
            </a:pPr>
            <a:r>
              <a:rPr lang="en-US" sz="1000" dirty="0">
                <a:latin typeface="Century Gothic" panose="020B0502020202020204" pitchFamily="34" charset="0"/>
              </a:rPr>
              <a:t>  5+ BPC Implementations</a:t>
            </a:r>
          </a:p>
          <a:p>
            <a:pPr marL="0" lvl="1">
              <a:lnSpc>
                <a:spcPct val="150000"/>
              </a:lnSpc>
            </a:pPr>
            <a:endParaRPr lang="en-US" sz="1000" dirty="0">
              <a:latin typeface="Century Gothic" panose="020B0502020202020204" pitchFamily="34" charset="0"/>
            </a:endParaRPr>
          </a:p>
          <a:p>
            <a:pPr marL="0" lvl="1">
              <a:lnSpc>
                <a:spcPct val="150000"/>
              </a:lnSpc>
            </a:pPr>
            <a:endParaRPr lang="en-US" sz="1000" dirty="0">
              <a:latin typeface="Century Gothic" panose="020B0502020202020204" pitchFamily="34" charset="0"/>
            </a:endParaRPr>
          </a:p>
        </p:txBody>
      </p:sp>
      <p:sp>
        <p:nvSpPr>
          <p:cNvPr id="57" name="Rectangle 56">
            <a:extLst>
              <a:ext uri="{FF2B5EF4-FFF2-40B4-BE49-F238E27FC236}">
                <a16:creationId xmlns:a16="http://schemas.microsoft.com/office/drawing/2014/main" xmlns="" id="{E4932E90-79B5-41C0-8B13-2B7A1323963D}"/>
              </a:ext>
            </a:extLst>
          </p:cNvPr>
          <p:cNvSpPr/>
          <p:nvPr/>
        </p:nvSpPr>
        <p:spPr>
          <a:xfrm>
            <a:off x="1331128" y="3812873"/>
            <a:ext cx="2278613" cy="246221"/>
          </a:xfrm>
          <a:prstGeom prst="rect">
            <a:avLst/>
          </a:prstGeom>
        </p:spPr>
        <p:txBody>
          <a:bodyPr wrap="square" lIns="0" rIns="0">
            <a:spAutoFit/>
          </a:bodyPr>
          <a:lstStyle/>
          <a:p>
            <a:pPr marL="0" lvl="1"/>
            <a:r>
              <a:rPr lang="en-US" sz="1000" dirty="0">
                <a:latin typeface="Century Gothic" panose="020B0502020202020204" pitchFamily="34" charset="0"/>
              </a:rPr>
              <a:t>SAP Analytics and EPM Projects</a:t>
            </a:r>
          </a:p>
        </p:txBody>
      </p:sp>
      <p:grpSp>
        <p:nvGrpSpPr>
          <p:cNvPr id="74" name="Group 73">
            <a:extLst>
              <a:ext uri="{FF2B5EF4-FFF2-40B4-BE49-F238E27FC236}">
                <a16:creationId xmlns:a16="http://schemas.microsoft.com/office/drawing/2014/main" xmlns="" id="{49AEC38B-EF2A-4988-AB30-D1ABDAC54738}"/>
              </a:ext>
            </a:extLst>
          </p:cNvPr>
          <p:cNvGrpSpPr/>
          <p:nvPr/>
        </p:nvGrpSpPr>
        <p:grpSpPr>
          <a:xfrm>
            <a:off x="4500293" y="2808675"/>
            <a:ext cx="567785" cy="542926"/>
            <a:chOff x="3053991" y="3625418"/>
            <a:chExt cx="663936" cy="647092"/>
          </a:xfrm>
          <a:solidFill>
            <a:schemeClr val="accent2"/>
          </a:solidFill>
        </p:grpSpPr>
        <p:sp>
          <p:nvSpPr>
            <p:cNvPr id="75" name="Freeform 53">
              <a:extLst>
                <a:ext uri="{FF2B5EF4-FFF2-40B4-BE49-F238E27FC236}">
                  <a16:creationId xmlns:a16="http://schemas.microsoft.com/office/drawing/2014/main" xmlns="" id="{834BDCDA-C119-44A8-A4E0-AB095BCABAE5}"/>
                </a:ext>
              </a:extLst>
            </p:cNvPr>
            <p:cNvSpPr>
              <a:spLocks noEditPoints="1"/>
            </p:cNvSpPr>
            <p:nvPr/>
          </p:nvSpPr>
          <p:spPr bwMode="auto">
            <a:xfrm>
              <a:off x="3110138" y="3625418"/>
              <a:ext cx="548835" cy="355129"/>
            </a:xfrm>
            <a:custGeom>
              <a:avLst/>
              <a:gdLst>
                <a:gd name="T0" fmla="*/ 152 w 166"/>
                <a:gd name="T1" fmla="*/ 0 h 107"/>
                <a:gd name="T2" fmla="*/ 15 w 166"/>
                <a:gd name="T3" fmla="*/ 0 h 107"/>
                <a:gd name="T4" fmla="*/ 0 w 166"/>
                <a:gd name="T5" fmla="*/ 14 h 107"/>
                <a:gd name="T6" fmla="*/ 0 w 166"/>
                <a:gd name="T7" fmla="*/ 93 h 107"/>
                <a:gd name="T8" fmla="*/ 15 w 166"/>
                <a:gd name="T9" fmla="*/ 107 h 107"/>
                <a:gd name="T10" fmla="*/ 99 w 166"/>
                <a:gd name="T11" fmla="*/ 107 h 107"/>
                <a:gd name="T12" fmla="*/ 99 w 166"/>
                <a:gd name="T13" fmla="*/ 74 h 107"/>
                <a:gd name="T14" fmla="*/ 55 w 166"/>
                <a:gd name="T15" fmla="*/ 51 h 107"/>
                <a:gd name="T16" fmla="*/ 54 w 166"/>
                <a:gd name="T17" fmla="*/ 38 h 107"/>
                <a:gd name="T18" fmla="*/ 68 w 166"/>
                <a:gd name="T19" fmla="*/ 37 h 107"/>
                <a:gd name="T20" fmla="*/ 81 w 166"/>
                <a:gd name="T21" fmla="*/ 47 h 107"/>
                <a:gd name="T22" fmla="*/ 100 w 166"/>
                <a:gd name="T23" fmla="*/ 55 h 107"/>
                <a:gd name="T24" fmla="*/ 121 w 166"/>
                <a:gd name="T25" fmla="*/ 56 h 107"/>
                <a:gd name="T26" fmla="*/ 135 w 166"/>
                <a:gd name="T27" fmla="*/ 71 h 107"/>
                <a:gd name="T28" fmla="*/ 135 w 166"/>
                <a:gd name="T29" fmla="*/ 107 h 107"/>
                <a:gd name="T30" fmla="*/ 152 w 166"/>
                <a:gd name="T31" fmla="*/ 107 h 107"/>
                <a:gd name="T32" fmla="*/ 166 w 166"/>
                <a:gd name="T33" fmla="*/ 93 h 107"/>
                <a:gd name="T34" fmla="*/ 166 w 166"/>
                <a:gd name="T35" fmla="*/ 14 h 107"/>
                <a:gd name="T36" fmla="*/ 152 w 166"/>
                <a:gd name="T37" fmla="*/ 0 h 107"/>
                <a:gd name="T38" fmla="*/ 118 w 166"/>
                <a:gd name="T39" fmla="*/ 51 h 107"/>
                <a:gd name="T40" fmla="*/ 100 w 166"/>
                <a:gd name="T41" fmla="*/ 33 h 107"/>
                <a:gd name="T42" fmla="*/ 118 w 166"/>
                <a:gd name="T43" fmla="*/ 15 h 107"/>
                <a:gd name="T44" fmla="*/ 136 w 166"/>
                <a:gd name="T45" fmla="*/ 33 h 107"/>
                <a:gd name="T46" fmla="*/ 118 w 166"/>
                <a:gd name="T47"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07">
                  <a:moveTo>
                    <a:pt x="152" y="0"/>
                  </a:moveTo>
                  <a:cubicBezTo>
                    <a:pt x="15" y="0"/>
                    <a:pt x="15" y="0"/>
                    <a:pt x="15" y="0"/>
                  </a:cubicBezTo>
                  <a:cubicBezTo>
                    <a:pt x="7" y="0"/>
                    <a:pt x="0" y="6"/>
                    <a:pt x="0" y="14"/>
                  </a:cubicBezTo>
                  <a:cubicBezTo>
                    <a:pt x="0" y="93"/>
                    <a:pt x="0" y="93"/>
                    <a:pt x="0" y="93"/>
                  </a:cubicBezTo>
                  <a:cubicBezTo>
                    <a:pt x="0" y="101"/>
                    <a:pt x="7" y="107"/>
                    <a:pt x="15" y="107"/>
                  </a:cubicBezTo>
                  <a:cubicBezTo>
                    <a:pt x="99" y="107"/>
                    <a:pt x="99" y="107"/>
                    <a:pt x="99" y="107"/>
                  </a:cubicBezTo>
                  <a:cubicBezTo>
                    <a:pt x="99" y="74"/>
                    <a:pt x="99" y="74"/>
                    <a:pt x="99" y="74"/>
                  </a:cubicBezTo>
                  <a:cubicBezTo>
                    <a:pt x="89" y="72"/>
                    <a:pt x="74" y="67"/>
                    <a:pt x="55" y="51"/>
                  </a:cubicBezTo>
                  <a:cubicBezTo>
                    <a:pt x="51" y="48"/>
                    <a:pt x="51" y="42"/>
                    <a:pt x="54" y="38"/>
                  </a:cubicBezTo>
                  <a:cubicBezTo>
                    <a:pt x="58" y="34"/>
                    <a:pt x="64" y="34"/>
                    <a:pt x="68" y="37"/>
                  </a:cubicBezTo>
                  <a:cubicBezTo>
                    <a:pt x="72" y="41"/>
                    <a:pt x="76" y="44"/>
                    <a:pt x="81" y="47"/>
                  </a:cubicBezTo>
                  <a:cubicBezTo>
                    <a:pt x="87" y="51"/>
                    <a:pt x="93" y="54"/>
                    <a:pt x="100" y="55"/>
                  </a:cubicBezTo>
                  <a:cubicBezTo>
                    <a:pt x="107" y="57"/>
                    <a:pt x="114" y="56"/>
                    <a:pt x="121" y="56"/>
                  </a:cubicBezTo>
                  <a:cubicBezTo>
                    <a:pt x="129" y="56"/>
                    <a:pt x="135" y="63"/>
                    <a:pt x="135" y="71"/>
                  </a:cubicBezTo>
                  <a:cubicBezTo>
                    <a:pt x="135" y="107"/>
                    <a:pt x="135" y="107"/>
                    <a:pt x="135" y="107"/>
                  </a:cubicBezTo>
                  <a:cubicBezTo>
                    <a:pt x="152" y="107"/>
                    <a:pt x="152" y="107"/>
                    <a:pt x="152" y="107"/>
                  </a:cubicBezTo>
                  <a:cubicBezTo>
                    <a:pt x="159" y="107"/>
                    <a:pt x="166" y="101"/>
                    <a:pt x="166" y="93"/>
                  </a:cubicBezTo>
                  <a:cubicBezTo>
                    <a:pt x="166" y="14"/>
                    <a:pt x="166" y="14"/>
                    <a:pt x="166" y="14"/>
                  </a:cubicBezTo>
                  <a:cubicBezTo>
                    <a:pt x="166" y="6"/>
                    <a:pt x="159" y="0"/>
                    <a:pt x="152" y="0"/>
                  </a:cubicBezTo>
                  <a:close/>
                  <a:moveTo>
                    <a:pt x="118" y="51"/>
                  </a:moveTo>
                  <a:cubicBezTo>
                    <a:pt x="108" y="51"/>
                    <a:pt x="100" y="43"/>
                    <a:pt x="100" y="33"/>
                  </a:cubicBezTo>
                  <a:cubicBezTo>
                    <a:pt x="100" y="23"/>
                    <a:pt x="108" y="15"/>
                    <a:pt x="118" y="15"/>
                  </a:cubicBezTo>
                  <a:cubicBezTo>
                    <a:pt x="128" y="15"/>
                    <a:pt x="136" y="23"/>
                    <a:pt x="136" y="33"/>
                  </a:cubicBezTo>
                  <a:cubicBezTo>
                    <a:pt x="136" y="43"/>
                    <a:pt x="128" y="51"/>
                    <a:pt x="118"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76" name="Freeform 54">
              <a:extLst>
                <a:ext uri="{FF2B5EF4-FFF2-40B4-BE49-F238E27FC236}">
                  <a16:creationId xmlns:a16="http://schemas.microsoft.com/office/drawing/2014/main" xmlns="" id="{2D98E691-4150-495F-9B35-92050BCF23D4}"/>
                </a:ext>
              </a:extLst>
            </p:cNvPr>
            <p:cNvSpPr>
              <a:spLocks/>
            </p:cNvSpPr>
            <p:nvPr/>
          </p:nvSpPr>
          <p:spPr bwMode="auto">
            <a:xfrm>
              <a:off x="3053991" y="4021253"/>
              <a:ext cx="131945" cy="251257"/>
            </a:xfrm>
            <a:custGeom>
              <a:avLst/>
              <a:gdLst>
                <a:gd name="T0" fmla="*/ 27 w 40"/>
                <a:gd name="T1" fmla="*/ 31 h 76"/>
                <a:gd name="T2" fmla="*/ 36 w 40"/>
                <a:gd name="T3" fmla="*/ 16 h 76"/>
                <a:gd name="T4" fmla="*/ 20 w 40"/>
                <a:gd name="T5" fmla="*/ 0 h 76"/>
                <a:gd name="T6" fmla="*/ 4 w 40"/>
                <a:gd name="T7" fmla="*/ 16 h 76"/>
                <a:gd name="T8" fmla="*/ 13 w 40"/>
                <a:gd name="T9" fmla="*/ 31 h 76"/>
                <a:gd name="T10" fmla="*/ 0 w 40"/>
                <a:gd name="T11" fmla="*/ 50 h 76"/>
                <a:gd name="T12" fmla="*/ 0 w 40"/>
                <a:gd name="T13" fmla="*/ 76 h 76"/>
                <a:gd name="T14" fmla="*/ 40 w 40"/>
                <a:gd name="T15" fmla="*/ 76 h 76"/>
                <a:gd name="T16" fmla="*/ 40 w 40"/>
                <a:gd name="T17" fmla="*/ 50 h 76"/>
                <a:gd name="T18" fmla="*/ 27 w 40"/>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76">
                  <a:moveTo>
                    <a:pt x="27" y="31"/>
                  </a:moveTo>
                  <a:cubicBezTo>
                    <a:pt x="32" y="28"/>
                    <a:pt x="36" y="23"/>
                    <a:pt x="36" y="16"/>
                  </a:cubicBezTo>
                  <a:cubicBezTo>
                    <a:pt x="36" y="8"/>
                    <a:pt x="29" y="0"/>
                    <a:pt x="20" y="0"/>
                  </a:cubicBezTo>
                  <a:cubicBezTo>
                    <a:pt x="11" y="0"/>
                    <a:pt x="4" y="8"/>
                    <a:pt x="4" y="16"/>
                  </a:cubicBezTo>
                  <a:cubicBezTo>
                    <a:pt x="4" y="23"/>
                    <a:pt x="8" y="28"/>
                    <a:pt x="13" y="31"/>
                  </a:cubicBezTo>
                  <a:cubicBezTo>
                    <a:pt x="5" y="34"/>
                    <a:pt x="0" y="41"/>
                    <a:pt x="0" y="50"/>
                  </a:cubicBezTo>
                  <a:cubicBezTo>
                    <a:pt x="0" y="76"/>
                    <a:pt x="0" y="76"/>
                    <a:pt x="0" y="76"/>
                  </a:cubicBezTo>
                  <a:cubicBezTo>
                    <a:pt x="40" y="76"/>
                    <a:pt x="40" y="76"/>
                    <a:pt x="40" y="76"/>
                  </a:cubicBezTo>
                  <a:cubicBezTo>
                    <a:pt x="40" y="50"/>
                    <a:pt x="40" y="50"/>
                    <a:pt x="40" y="50"/>
                  </a:cubicBezTo>
                  <a:cubicBezTo>
                    <a:pt x="40" y="41"/>
                    <a:pt x="34"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77" name="Freeform 55">
              <a:extLst>
                <a:ext uri="{FF2B5EF4-FFF2-40B4-BE49-F238E27FC236}">
                  <a16:creationId xmlns:a16="http://schemas.microsoft.com/office/drawing/2014/main" xmlns="" id="{C48ED283-388E-4004-B48E-A3C45DA29162}"/>
                </a:ext>
              </a:extLst>
            </p:cNvPr>
            <p:cNvSpPr>
              <a:spLocks/>
            </p:cNvSpPr>
            <p:nvPr/>
          </p:nvSpPr>
          <p:spPr bwMode="auto">
            <a:xfrm>
              <a:off x="3229450" y="4021253"/>
              <a:ext cx="134752" cy="251257"/>
            </a:xfrm>
            <a:custGeom>
              <a:avLst/>
              <a:gdLst>
                <a:gd name="T0" fmla="*/ 27 w 41"/>
                <a:gd name="T1" fmla="*/ 31 h 76"/>
                <a:gd name="T2" fmla="*/ 36 w 41"/>
                <a:gd name="T3" fmla="*/ 16 h 76"/>
                <a:gd name="T4" fmla="*/ 20 w 41"/>
                <a:gd name="T5" fmla="*/ 0 h 76"/>
                <a:gd name="T6" fmla="*/ 4 w 41"/>
                <a:gd name="T7" fmla="*/ 16 h 76"/>
                <a:gd name="T8" fmla="*/ 14 w 41"/>
                <a:gd name="T9" fmla="*/ 31 h 76"/>
                <a:gd name="T10" fmla="*/ 0 w 41"/>
                <a:gd name="T11" fmla="*/ 50 h 76"/>
                <a:gd name="T12" fmla="*/ 0 w 41"/>
                <a:gd name="T13" fmla="*/ 76 h 76"/>
                <a:gd name="T14" fmla="*/ 41 w 41"/>
                <a:gd name="T15" fmla="*/ 76 h 76"/>
                <a:gd name="T16" fmla="*/ 41 w 41"/>
                <a:gd name="T17" fmla="*/ 50 h 76"/>
                <a:gd name="T18" fmla="*/ 27 w 41"/>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6">
                  <a:moveTo>
                    <a:pt x="27" y="31"/>
                  </a:moveTo>
                  <a:cubicBezTo>
                    <a:pt x="33" y="28"/>
                    <a:pt x="36" y="23"/>
                    <a:pt x="36" y="16"/>
                  </a:cubicBezTo>
                  <a:cubicBezTo>
                    <a:pt x="36" y="8"/>
                    <a:pt x="29" y="0"/>
                    <a:pt x="20" y="0"/>
                  </a:cubicBezTo>
                  <a:cubicBezTo>
                    <a:pt x="11" y="0"/>
                    <a:pt x="4" y="8"/>
                    <a:pt x="4" y="16"/>
                  </a:cubicBezTo>
                  <a:cubicBezTo>
                    <a:pt x="4" y="23"/>
                    <a:pt x="8" y="28"/>
                    <a:pt x="14" y="31"/>
                  </a:cubicBezTo>
                  <a:cubicBezTo>
                    <a:pt x="6" y="34"/>
                    <a:pt x="0" y="41"/>
                    <a:pt x="0" y="50"/>
                  </a:cubicBezTo>
                  <a:cubicBezTo>
                    <a:pt x="0" y="76"/>
                    <a:pt x="0" y="76"/>
                    <a:pt x="0" y="76"/>
                  </a:cubicBezTo>
                  <a:cubicBezTo>
                    <a:pt x="41" y="76"/>
                    <a:pt x="41" y="76"/>
                    <a:pt x="41" y="76"/>
                  </a:cubicBezTo>
                  <a:cubicBezTo>
                    <a:pt x="41" y="50"/>
                    <a:pt x="41" y="50"/>
                    <a:pt x="41" y="50"/>
                  </a:cubicBezTo>
                  <a:cubicBezTo>
                    <a:pt x="41" y="41"/>
                    <a:pt x="35"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78" name="Freeform 56">
              <a:extLst>
                <a:ext uri="{FF2B5EF4-FFF2-40B4-BE49-F238E27FC236}">
                  <a16:creationId xmlns:a16="http://schemas.microsoft.com/office/drawing/2014/main" xmlns="" id="{AA1B81B9-B990-406C-9647-D452C795C2C6}"/>
                </a:ext>
              </a:extLst>
            </p:cNvPr>
            <p:cNvSpPr>
              <a:spLocks/>
            </p:cNvSpPr>
            <p:nvPr/>
          </p:nvSpPr>
          <p:spPr bwMode="auto">
            <a:xfrm>
              <a:off x="3407716" y="4021253"/>
              <a:ext cx="131945" cy="251257"/>
            </a:xfrm>
            <a:custGeom>
              <a:avLst/>
              <a:gdLst>
                <a:gd name="T0" fmla="*/ 27 w 40"/>
                <a:gd name="T1" fmla="*/ 31 h 76"/>
                <a:gd name="T2" fmla="*/ 36 w 40"/>
                <a:gd name="T3" fmla="*/ 16 h 76"/>
                <a:gd name="T4" fmla="*/ 20 w 40"/>
                <a:gd name="T5" fmla="*/ 0 h 76"/>
                <a:gd name="T6" fmla="*/ 4 w 40"/>
                <a:gd name="T7" fmla="*/ 16 h 76"/>
                <a:gd name="T8" fmla="*/ 13 w 40"/>
                <a:gd name="T9" fmla="*/ 31 h 76"/>
                <a:gd name="T10" fmla="*/ 0 w 40"/>
                <a:gd name="T11" fmla="*/ 50 h 76"/>
                <a:gd name="T12" fmla="*/ 0 w 40"/>
                <a:gd name="T13" fmla="*/ 76 h 76"/>
                <a:gd name="T14" fmla="*/ 40 w 40"/>
                <a:gd name="T15" fmla="*/ 76 h 76"/>
                <a:gd name="T16" fmla="*/ 40 w 40"/>
                <a:gd name="T17" fmla="*/ 50 h 76"/>
                <a:gd name="T18" fmla="*/ 27 w 40"/>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76">
                  <a:moveTo>
                    <a:pt x="27" y="31"/>
                  </a:moveTo>
                  <a:cubicBezTo>
                    <a:pt x="32" y="28"/>
                    <a:pt x="36" y="23"/>
                    <a:pt x="36" y="16"/>
                  </a:cubicBezTo>
                  <a:cubicBezTo>
                    <a:pt x="36" y="8"/>
                    <a:pt x="29" y="0"/>
                    <a:pt x="20" y="0"/>
                  </a:cubicBezTo>
                  <a:cubicBezTo>
                    <a:pt x="11" y="0"/>
                    <a:pt x="4" y="8"/>
                    <a:pt x="4" y="16"/>
                  </a:cubicBezTo>
                  <a:cubicBezTo>
                    <a:pt x="4" y="23"/>
                    <a:pt x="8" y="28"/>
                    <a:pt x="13" y="31"/>
                  </a:cubicBezTo>
                  <a:cubicBezTo>
                    <a:pt x="5" y="34"/>
                    <a:pt x="0" y="41"/>
                    <a:pt x="0" y="50"/>
                  </a:cubicBezTo>
                  <a:cubicBezTo>
                    <a:pt x="0" y="76"/>
                    <a:pt x="0" y="76"/>
                    <a:pt x="0" y="76"/>
                  </a:cubicBezTo>
                  <a:cubicBezTo>
                    <a:pt x="40" y="76"/>
                    <a:pt x="40" y="76"/>
                    <a:pt x="40" y="76"/>
                  </a:cubicBezTo>
                  <a:cubicBezTo>
                    <a:pt x="40" y="50"/>
                    <a:pt x="40" y="50"/>
                    <a:pt x="40" y="50"/>
                  </a:cubicBezTo>
                  <a:cubicBezTo>
                    <a:pt x="40" y="41"/>
                    <a:pt x="34"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79" name="Freeform 57">
              <a:extLst>
                <a:ext uri="{FF2B5EF4-FFF2-40B4-BE49-F238E27FC236}">
                  <a16:creationId xmlns:a16="http://schemas.microsoft.com/office/drawing/2014/main" xmlns="" id="{C365F32C-D6C9-486A-9847-8BF5FF096A74}"/>
                </a:ext>
              </a:extLst>
            </p:cNvPr>
            <p:cNvSpPr>
              <a:spLocks/>
            </p:cNvSpPr>
            <p:nvPr/>
          </p:nvSpPr>
          <p:spPr bwMode="auto">
            <a:xfrm>
              <a:off x="3583175" y="4021253"/>
              <a:ext cx="134752" cy="251257"/>
            </a:xfrm>
            <a:custGeom>
              <a:avLst/>
              <a:gdLst>
                <a:gd name="T0" fmla="*/ 27 w 41"/>
                <a:gd name="T1" fmla="*/ 31 h 76"/>
                <a:gd name="T2" fmla="*/ 36 w 41"/>
                <a:gd name="T3" fmla="*/ 16 h 76"/>
                <a:gd name="T4" fmla="*/ 21 w 41"/>
                <a:gd name="T5" fmla="*/ 0 h 76"/>
                <a:gd name="T6" fmla="*/ 5 w 41"/>
                <a:gd name="T7" fmla="*/ 16 h 76"/>
                <a:gd name="T8" fmla="*/ 14 w 41"/>
                <a:gd name="T9" fmla="*/ 31 h 76"/>
                <a:gd name="T10" fmla="*/ 0 w 41"/>
                <a:gd name="T11" fmla="*/ 50 h 76"/>
                <a:gd name="T12" fmla="*/ 0 w 41"/>
                <a:gd name="T13" fmla="*/ 76 h 76"/>
                <a:gd name="T14" fmla="*/ 41 w 41"/>
                <a:gd name="T15" fmla="*/ 76 h 76"/>
                <a:gd name="T16" fmla="*/ 41 w 41"/>
                <a:gd name="T17" fmla="*/ 50 h 76"/>
                <a:gd name="T18" fmla="*/ 27 w 41"/>
                <a:gd name="T19"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76">
                  <a:moveTo>
                    <a:pt x="27" y="31"/>
                  </a:moveTo>
                  <a:cubicBezTo>
                    <a:pt x="33" y="28"/>
                    <a:pt x="36" y="23"/>
                    <a:pt x="36" y="16"/>
                  </a:cubicBezTo>
                  <a:cubicBezTo>
                    <a:pt x="36" y="8"/>
                    <a:pt x="29" y="0"/>
                    <a:pt x="21" y="0"/>
                  </a:cubicBezTo>
                  <a:cubicBezTo>
                    <a:pt x="12" y="0"/>
                    <a:pt x="5" y="8"/>
                    <a:pt x="5" y="16"/>
                  </a:cubicBezTo>
                  <a:cubicBezTo>
                    <a:pt x="5" y="23"/>
                    <a:pt x="8" y="28"/>
                    <a:pt x="14" y="31"/>
                  </a:cubicBezTo>
                  <a:cubicBezTo>
                    <a:pt x="6" y="34"/>
                    <a:pt x="0" y="41"/>
                    <a:pt x="0" y="50"/>
                  </a:cubicBezTo>
                  <a:cubicBezTo>
                    <a:pt x="0" y="76"/>
                    <a:pt x="0" y="76"/>
                    <a:pt x="0" y="76"/>
                  </a:cubicBezTo>
                  <a:cubicBezTo>
                    <a:pt x="41" y="76"/>
                    <a:pt x="41" y="76"/>
                    <a:pt x="41" y="76"/>
                  </a:cubicBezTo>
                  <a:cubicBezTo>
                    <a:pt x="41" y="50"/>
                    <a:pt x="41" y="50"/>
                    <a:pt x="41" y="50"/>
                  </a:cubicBezTo>
                  <a:cubicBezTo>
                    <a:pt x="41" y="41"/>
                    <a:pt x="35" y="34"/>
                    <a:pt x="27"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80" name="TextBox 79">
            <a:extLst>
              <a:ext uri="{FF2B5EF4-FFF2-40B4-BE49-F238E27FC236}">
                <a16:creationId xmlns:a16="http://schemas.microsoft.com/office/drawing/2014/main" xmlns="" id="{F5C747A3-D227-4C78-82FD-0B6FF6C92230}"/>
              </a:ext>
            </a:extLst>
          </p:cNvPr>
          <p:cNvSpPr txBox="1"/>
          <p:nvPr/>
        </p:nvSpPr>
        <p:spPr>
          <a:xfrm>
            <a:off x="4503548" y="3491256"/>
            <a:ext cx="1998847" cy="346249"/>
          </a:xfrm>
          <a:prstGeom prst="rect">
            <a:avLst/>
          </a:prstGeom>
          <a:noFill/>
        </p:spPr>
        <p:txBody>
          <a:bodyPr wrap="square" lIns="0" tIns="0" rIns="0" bIns="0" rtlCol="0">
            <a:spAutoFit/>
          </a:bodyPr>
          <a:lstStyle/>
          <a:p>
            <a:pPr fontAlgn="b">
              <a:spcAft>
                <a:spcPts val="300"/>
              </a:spcAft>
            </a:pPr>
            <a:r>
              <a:rPr lang="en-US" sz="1000" dirty="0">
                <a:latin typeface="Century Gothic" panose="020B0502020202020204" pitchFamily="34" charset="0"/>
              </a:rPr>
              <a:t>Trained Resources on</a:t>
            </a:r>
          </a:p>
          <a:p>
            <a:pPr fontAlgn="b">
              <a:spcAft>
                <a:spcPts val="300"/>
              </a:spcAft>
            </a:pPr>
            <a:r>
              <a:rPr lang="en-US" sz="1000" dirty="0">
                <a:latin typeface="Century Gothic" panose="020B0502020202020204" pitchFamily="34" charset="0"/>
              </a:rPr>
              <a:t>SAP Analytics Cloud (SAC) </a:t>
            </a:r>
          </a:p>
        </p:txBody>
      </p:sp>
      <p:sp>
        <p:nvSpPr>
          <p:cNvPr id="81" name="Content Placeholder 4">
            <a:extLst>
              <a:ext uri="{FF2B5EF4-FFF2-40B4-BE49-F238E27FC236}">
                <a16:creationId xmlns:a16="http://schemas.microsoft.com/office/drawing/2014/main" xmlns="" id="{BEA372D5-6067-43F2-A96B-C7C3B067EE5C}"/>
              </a:ext>
            </a:extLst>
          </p:cNvPr>
          <p:cNvSpPr txBox="1">
            <a:spLocks/>
          </p:cNvSpPr>
          <p:nvPr/>
        </p:nvSpPr>
        <p:spPr>
          <a:xfrm>
            <a:off x="5131738" y="2832681"/>
            <a:ext cx="610745"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chemeClr val="accent2"/>
                </a:solidFill>
                <a:latin typeface="Arial"/>
              </a:rPr>
              <a:t>10+</a:t>
            </a:r>
            <a:endParaRPr lang="en-US" sz="1400" dirty="0">
              <a:solidFill>
                <a:schemeClr val="accent2"/>
              </a:solidFill>
              <a:latin typeface="Arial"/>
            </a:endParaRPr>
          </a:p>
        </p:txBody>
      </p:sp>
      <p:pic>
        <p:nvPicPr>
          <p:cNvPr id="7" name="Picture 6">
            <a:extLst>
              <a:ext uri="{FF2B5EF4-FFF2-40B4-BE49-F238E27FC236}">
                <a16:creationId xmlns:a16="http://schemas.microsoft.com/office/drawing/2014/main" xmlns="" id="{749D0425-777A-474E-AFE8-79FE7B612408}"/>
              </a:ext>
            </a:extLst>
          </p:cNvPr>
          <p:cNvPicPr>
            <a:picLocks noChangeAspect="1"/>
          </p:cNvPicPr>
          <p:nvPr/>
        </p:nvPicPr>
        <p:blipFill>
          <a:blip r:embed="rId8"/>
          <a:stretch>
            <a:fillRect/>
          </a:stretch>
        </p:blipFill>
        <p:spPr>
          <a:xfrm>
            <a:off x="2530188" y="5437588"/>
            <a:ext cx="676275" cy="723900"/>
          </a:xfrm>
          <a:prstGeom prst="rect">
            <a:avLst/>
          </a:prstGeom>
        </p:spPr>
      </p:pic>
      <p:grpSp>
        <p:nvGrpSpPr>
          <p:cNvPr id="42" name="Group 41">
            <a:extLst>
              <a:ext uri="{FF2B5EF4-FFF2-40B4-BE49-F238E27FC236}">
                <a16:creationId xmlns:a16="http://schemas.microsoft.com/office/drawing/2014/main" xmlns="" id="{1AEDBEFA-A094-4685-8227-191A2A8BBBE1}"/>
              </a:ext>
            </a:extLst>
          </p:cNvPr>
          <p:cNvGrpSpPr/>
          <p:nvPr/>
        </p:nvGrpSpPr>
        <p:grpSpPr>
          <a:xfrm>
            <a:off x="3098912" y="5682551"/>
            <a:ext cx="2459300" cy="524888"/>
            <a:chOff x="1357749" y="4418954"/>
            <a:chExt cx="2331933" cy="524888"/>
          </a:xfrm>
        </p:grpSpPr>
        <p:sp>
          <p:nvSpPr>
            <p:cNvPr id="43" name="Content Placeholder 4">
              <a:extLst>
                <a:ext uri="{FF2B5EF4-FFF2-40B4-BE49-F238E27FC236}">
                  <a16:creationId xmlns:a16="http://schemas.microsoft.com/office/drawing/2014/main" xmlns="" id="{F6FDE699-A86C-4AD6-9E81-52F05EE1B1B8}"/>
                </a:ext>
              </a:extLst>
            </p:cNvPr>
            <p:cNvSpPr txBox="1">
              <a:spLocks/>
            </p:cNvSpPr>
            <p:nvPr/>
          </p:nvSpPr>
          <p:spPr>
            <a:xfrm>
              <a:off x="1442775" y="4418954"/>
              <a:ext cx="189998" cy="430887"/>
            </a:xfrm>
            <a:prstGeom prst="rect">
              <a:avLst/>
            </a:prstGeom>
          </p:spPr>
          <p:txBody>
            <a:bodyPr vert="horz" wrap="none" lIns="0" tIns="0" rIns="0" bIns="0" rtlCol="0" anchor="ctr" anchorCtr="0">
              <a:spAutoFit/>
            </a:bodyPr>
            <a:lstStyle>
              <a:lvl1pPr marL="0" indent="0" algn="l" rtl="0" eaLnBrk="1" fontAlgn="base" hangingPunct="1">
                <a:spcBef>
                  <a:spcPts val="1200"/>
                </a:spcBef>
                <a:spcAft>
                  <a:spcPct val="0"/>
                </a:spcAft>
                <a:buSzPct val="80000"/>
                <a:buFontTx/>
                <a:buNone/>
                <a:defRPr sz="2400" b="0" i="0" kern="1200">
                  <a:solidFill>
                    <a:schemeClr val="accent1"/>
                  </a:solidFill>
                  <a:latin typeface="+mn-lt"/>
                  <a:ea typeface="Arial" pitchFamily="-105" charset="-52"/>
                  <a:cs typeface="Arial" pitchFamily="34" charset="0"/>
                </a:defRPr>
              </a:lvl1pPr>
              <a:lvl2pPr marL="228600" indent="-230400" algn="l" rtl="0" eaLnBrk="1" fontAlgn="base" hangingPunct="1">
                <a:spcBef>
                  <a:spcPts val="624"/>
                </a:spcBef>
                <a:spcAft>
                  <a:spcPct val="0"/>
                </a:spcAft>
                <a:buSzPct val="80000"/>
                <a:buFont typeface="Arial"/>
                <a:buChar char="•"/>
                <a:defRPr sz="2000" kern="1200">
                  <a:solidFill>
                    <a:schemeClr val="tx1"/>
                  </a:solidFill>
                  <a:latin typeface="+mn-lt"/>
                  <a:ea typeface="Arial" pitchFamily="-105" charset="-52"/>
                  <a:cs typeface="Arial" pitchFamily="34" charset="0"/>
                </a:defRPr>
              </a:lvl2pPr>
              <a:lvl3pPr marL="457200" indent="-230400" algn="l" rtl="0" eaLnBrk="1" fontAlgn="base" hangingPunct="1">
                <a:spcBef>
                  <a:spcPts val="576"/>
                </a:spcBef>
                <a:spcAft>
                  <a:spcPct val="0"/>
                </a:spcAft>
                <a:buSzPct val="80000"/>
                <a:buFont typeface="Lucida Grande"/>
                <a:buChar char="-"/>
                <a:defRPr sz="2000" kern="1200">
                  <a:solidFill>
                    <a:schemeClr val="tx1"/>
                  </a:solidFill>
                  <a:latin typeface="+mn-lt"/>
                  <a:ea typeface="Arial" pitchFamily="-105" charset="-52"/>
                  <a:cs typeface="Arial" pitchFamily="34" charset="0"/>
                </a:defRPr>
              </a:lvl3pPr>
              <a:lvl4pPr marL="685800" indent="-226800" algn="l" rtl="0" eaLnBrk="1" fontAlgn="base" hangingPunct="1">
                <a:spcBef>
                  <a:spcPts val="528"/>
                </a:spcBef>
                <a:spcAft>
                  <a:spcPct val="0"/>
                </a:spcAft>
                <a:buSzPct val="80000"/>
                <a:buFont typeface="Arial"/>
                <a:buChar char="•"/>
                <a:defRPr sz="1800" kern="1200">
                  <a:solidFill>
                    <a:schemeClr val="tx1"/>
                  </a:solidFill>
                  <a:latin typeface="+mn-lt"/>
                  <a:ea typeface="Arial" pitchFamily="-105" charset="-52"/>
                  <a:cs typeface="Arial" pitchFamily="34" charset="0"/>
                </a:defRPr>
              </a:lvl4pPr>
              <a:lvl5pPr marL="914400" indent="-230400" algn="l" rtl="0" eaLnBrk="1" fontAlgn="base" hangingPunct="1">
                <a:spcBef>
                  <a:spcPts val="480"/>
                </a:spcBef>
                <a:spcAft>
                  <a:spcPct val="0"/>
                </a:spcAft>
                <a:buSzPct val="80000"/>
                <a:buFont typeface="Lucida Grande"/>
                <a:buChar char="-"/>
                <a:defRPr sz="1600" kern="1200">
                  <a:solidFill>
                    <a:schemeClr val="tx1"/>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Font typeface="Arial"/>
                <a:buNone/>
              </a:pPr>
              <a:r>
                <a:rPr lang="en-US" sz="2800" b="1" dirty="0">
                  <a:solidFill>
                    <a:srgbClr val="008899"/>
                  </a:solidFill>
                  <a:latin typeface="Century Gothic" panose="020B0502020202020204" pitchFamily="34" charset="0"/>
                </a:rPr>
                <a:t>5</a:t>
              </a:r>
              <a:endParaRPr lang="en-US" sz="1800" dirty="0">
                <a:solidFill>
                  <a:srgbClr val="008899"/>
                </a:solidFill>
                <a:latin typeface="Century Gothic" panose="020B0502020202020204" pitchFamily="34" charset="0"/>
              </a:endParaRPr>
            </a:p>
          </p:txBody>
        </p:sp>
        <p:sp>
          <p:nvSpPr>
            <p:cNvPr id="44" name="Rectangle 43">
              <a:extLst>
                <a:ext uri="{FF2B5EF4-FFF2-40B4-BE49-F238E27FC236}">
                  <a16:creationId xmlns:a16="http://schemas.microsoft.com/office/drawing/2014/main" xmlns="" id="{F4B3A24F-6FEC-4028-A4AB-0F504706634D}"/>
                </a:ext>
              </a:extLst>
            </p:cNvPr>
            <p:cNvSpPr/>
            <p:nvPr/>
          </p:nvSpPr>
          <p:spPr>
            <a:xfrm>
              <a:off x="1357749" y="4543732"/>
              <a:ext cx="2331933" cy="400110"/>
            </a:xfrm>
            <a:prstGeom prst="rect">
              <a:avLst/>
            </a:prstGeom>
          </p:spPr>
          <p:txBody>
            <a:bodyPr wrap="square" lIns="0" rIns="0">
              <a:spAutoFit/>
            </a:bodyPr>
            <a:lstStyle/>
            <a:p>
              <a:pPr marL="0" lvl="1"/>
              <a:r>
                <a:rPr lang="en-US" sz="1000" dirty="0">
                  <a:latin typeface="Century Gothic" panose="020B0502020202020204" pitchFamily="34" charset="0"/>
                </a:rPr>
                <a:t>         Offices and operations</a:t>
              </a:r>
            </a:p>
            <a:p>
              <a:pPr marL="0" lvl="1"/>
              <a:r>
                <a:rPr lang="en-US" sz="1000" dirty="0">
                  <a:latin typeface="Century Gothic" panose="020B0502020202020204" pitchFamily="34" charset="0"/>
                </a:rPr>
                <a:t>          from which Lorhan serves clients </a:t>
              </a:r>
            </a:p>
          </p:txBody>
        </p:sp>
      </p:grpSp>
      <p:sp>
        <p:nvSpPr>
          <p:cNvPr id="36" name="Date Placeholder 1">
            <a:extLst>
              <a:ext uri="{FF2B5EF4-FFF2-40B4-BE49-F238E27FC236}">
                <a16:creationId xmlns:a16="http://schemas.microsoft.com/office/drawing/2014/main" xmlns="" id="{C08DE885-A7A8-48FD-8002-10D0250DBE15}"/>
              </a:ext>
            </a:extLst>
          </p:cNvPr>
          <p:cNvSpPr>
            <a:spLocks noGrp="1"/>
          </p:cNvSpPr>
          <p:nvPr>
            <p:ph type="dt" sz="half" idx="10"/>
          </p:nvPr>
        </p:nvSpPr>
        <p:spPr>
          <a:xfrm>
            <a:off x="6032857" y="6561025"/>
            <a:ext cx="1057623" cy="226713"/>
          </a:xfrm>
        </p:spPr>
        <p:txBody>
          <a:bodyPr/>
          <a:lstStyle/>
          <a:p>
            <a:fld id="{5850A0A0-C73B-49E3-9241-224CD8353CA1}" type="datetime1">
              <a:rPr lang="en-IN" smtClean="0"/>
              <a:pPr/>
              <a:t>26-08-2019</a:t>
            </a:fld>
            <a:endParaRPr lang="en-IN" dirty="0"/>
          </a:p>
        </p:txBody>
      </p:sp>
      <p:sp>
        <p:nvSpPr>
          <p:cNvPr id="39" name="Footer Placeholder 2">
            <a:extLst>
              <a:ext uri="{FF2B5EF4-FFF2-40B4-BE49-F238E27FC236}">
                <a16:creationId xmlns:a16="http://schemas.microsoft.com/office/drawing/2014/main" xmlns="" id="{86D0AF07-8F9D-41F9-A446-7241FA19075E}"/>
              </a:ext>
            </a:extLst>
          </p:cNvPr>
          <p:cNvSpPr>
            <a:spLocks noGrp="1"/>
          </p:cNvSpPr>
          <p:nvPr>
            <p:ph type="ftr" sz="quarter" idx="11"/>
          </p:nvPr>
        </p:nvSpPr>
        <p:spPr>
          <a:xfrm>
            <a:off x="7375238" y="6561025"/>
            <a:ext cx="3740727" cy="226713"/>
          </a:xfrm>
        </p:spPr>
        <p:txBody>
          <a:bodyPr/>
          <a:lstStyle/>
          <a:p>
            <a:r>
              <a:rPr lang="en-US"/>
              <a:t>Confidential © Lorhan IT Services 2019</a:t>
            </a:r>
            <a:endParaRPr lang="en-IN" dirty="0"/>
          </a:p>
        </p:txBody>
      </p:sp>
      <p:sp>
        <p:nvSpPr>
          <p:cNvPr id="46" name="Slide Number Placeholder 29">
            <a:extLst>
              <a:ext uri="{FF2B5EF4-FFF2-40B4-BE49-F238E27FC236}">
                <a16:creationId xmlns:a16="http://schemas.microsoft.com/office/drawing/2014/main" xmlns="" id="{0E3E4016-59E6-4846-8381-AB89D33BCD3D}"/>
              </a:ext>
            </a:extLst>
          </p:cNvPr>
          <p:cNvSpPr>
            <a:spLocks noGrp="1"/>
          </p:cNvSpPr>
          <p:nvPr>
            <p:ph type="sldNum" sz="quarter" idx="12"/>
          </p:nvPr>
        </p:nvSpPr>
        <p:spPr>
          <a:xfrm>
            <a:off x="11211718" y="6561025"/>
            <a:ext cx="656700" cy="226713"/>
          </a:xfrm>
          <a:prstGeom prst="rect">
            <a:avLst/>
          </a:prstGeom>
        </p:spPr>
        <p:txBody>
          <a:bodyPr/>
          <a:lstStyle/>
          <a:p>
            <a:fld id="{C136B7D2-B98C-44FD-8D04-7EC62A564975}" type="slidenum">
              <a:rPr lang="en-US" smtClean="0"/>
              <a:pPr/>
              <a:t>7</a:t>
            </a:fld>
            <a:endParaRPr lang="en-US" dirty="0"/>
          </a:p>
        </p:txBody>
      </p:sp>
    </p:spTree>
    <p:extLst>
      <p:ext uri="{BB962C8B-B14F-4D97-AF65-F5344CB8AC3E}">
        <p14:creationId xmlns:p14="http://schemas.microsoft.com/office/powerpoint/2010/main" xmlns="" val="1599209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2771" y="855454"/>
            <a:ext cx="11323675" cy="5492183"/>
            <a:chOff x="2218764" y="1979894"/>
            <a:chExt cx="8785413" cy="4741341"/>
          </a:xfrm>
        </p:grpSpPr>
        <p:sp>
          <p:nvSpPr>
            <p:cNvPr id="7" name="Pentagon 6"/>
            <p:cNvSpPr/>
            <p:nvPr/>
          </p:nvSpPr>
          <p:spPr>
            <a:xfrm rot="10800000">
              <a:off x="2218764" y="1998640"/>
              <a:ext cx="1932561" cy="4718601"/>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Century Gothic" panose="020B0502020202020204" pitchFamily="34" charset="0"/>
              </a:endParaRPr>
            </a:p>
          </p:txBody>
        </p:sp>
        <p:grpSp>
          <p:nvGrpSpPr>
            <p:cNvPr id="8" name="Group 51"/>
            <p:cNvGrpSpPr>
              <a:grpSpLocks/>
            </p:cNvGrpSpPr>
            <p:nvPr/>
          </p:nvGrpSpPr>
          <p:grpSpPr bwMode="auto">
            <a:xfrm>
              <a:off x="2861267" y="1979894"/>
              <a:ext cx="8142910" cy="4741341"/>
              <a:chOff x="1821477" y="1159932"/>
              <a:chExt cx="7517256" cy="4741341"/>
            </a:xfrm>
          </p:grpSpPr>
          <p:sp>
            <p:nvSpPr>
              <p:cNvPr id="10" name="Rectangle 9"/>
              <p:cNvSpPr/>
              <p:nvPr/>
            </p:nvSpPr>
            <p:spPr bwMode="gray">
              <a:xfrm>
                <a:off x="8271933" y="1159932"/>
                <a:ext cx="1066800" cy="473735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Ins="240041" anchor="b"/>
              <a:lstStyle/>
              <a:p>
                <a:pPr algn="ctr" defTabSz="599914">
                  <a:defRPr/>
                </a:pPr>
                <a:r>
                  <a:rPr lang="en-US" sz="1632" b="1" dirty="0">
                    <a:solidFill>
                      <a:srgbClr val="FFFFFF"/>
                    </a:solidFill>
                    <a:latin typeface="Century Gothic" panose="020B0502020202020204" pitchFamily="34" charset="0"/>
                    <a:cs typeface="Arial" pitchFamily="34" charset="0"/>
                  </a:rPr>
                  <a:t>Global Delivery Model and</a:t>
                </a:r>
              </a:p>
              <a:p>
                <a:pPr algn="ctr" defTabSz="599914">
                  <a:defRPr/>
                </a:pPr>
                <a:r>
                  <a:rPr lang="en-US" sz="1632" b="1" dirty="0">
                    <a:solidFill>
                      <a:srgbClr val="FFFFFF"/>
                    </a:solidFill>
                    <a:latin typeface="Century Gothic" panose="020B0502020202020204" pitchFamily="34" charset="0"/>
                    <a:cs typeface="Arial" pitchFamily="34" charset="0"/>
                  </a:rPr>
                  <a:t> SAP Lifecycle Management tools </a:t>
                </a:r>
              </a:p>
            </p:txBody>
          </p:sp>
          <p:grpSp>
            <p:nvGrpSpPr>
              <p:cNvPr id="11" name="Group 42"/>
              <p:cNvGrpSpPr/>
              <p:nvPr/>
            </p:nvGrpSpPr>
            <p:grpSpPr bwMode="gray">
              <a:xfrm>
                <a:off x="1821477" y="2147180"/>
                <a:ext cx="1078125" cy="2870892"/>
                <a:chOff x="1821477" y="2109080"/>
                <a:chExt cx="1078125" cy="2870892"/>
              </a:xfrm>
              <a:solidFill>
                <a:schemeClr val="bg1">
                  <a:lumMod val="50000"/>
                </a:schemeClr>
              </a:solidFill>
            </p:grpSpPr>
            <p:sp>
              <p:nvSpPr>
                <p:cNvPr id="24" name="Rectangle 23"/>
                <p:cNvSpPr/>
                <p:nvPr/>
              </p:nvSpPr>
              <p:spPr bwMode="gray">
                <a:xfrm>
                  <a:off x="1821477" y="2109080"/>
                  <a:ext cx="1066800" cy="574852"/>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Plan</a:t>
                  </a:r>
                </a:p>
              </p:txBody>
            </p:sp>
            <p:sp>
              <p:nvSpPr>
                <p:cNvPr id="25" name="Rectangle 24"/>
                <p:cNvSpPr/>
                <p:nvPr/>
              </p:nvSpPr>
              <p:spPr bwMode="gray">
                <a:xfrm>
                  <a:off x="1821477" y="2871080"/>
                  <a:ext cx="1066800" cy="574853"/>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Build</a:t>
                  </a:r>
                </a:p>
              </p:txBody>
            </p:sp>
            <p:sp>
              <p:nvSpPr>
                <p:cNvPr id="26" name="Rectangle 25"/>
                <p:cNvSpPr/>
                <p:nvPr/>
              </p:nvSpPr>
              <p:spPr bwMode="gray">
                <a:xfrm>
                  <a:off x="1821477" y="3643115"/>
                  <a:ext cx="1066800" cy="574853"/>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Manage</a:t>
                  </a:r>
                </a:p>
              </p:txBody>
            </p:sp>
            <p:sp>
              <p:nvSpPr>
                <p:cNvPr id="27" name="Rectangle 26"/>
                <p:cNvSpPr/>
                <p:nvPr/>
              </p:nvSpPr>
              <p:spPr bwMode="gray">
                <a:xfrm>
                  <a:off x="1832802" y="4405119"/>
                  <a:ext cx="1066800" cy="574853"/>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9914">
                    <a:defRPr/>
                  </a:pPr>
                  <a:r>
                    <a:rPr lang="en-US" sz="1632" b="1" dirty="0">
                      <a:solidFill>
                        <a:schemeClr val="bg1"/>
                      </a:solidFill>
                      <a:latin typeface="Century Gothic" panose="020B0502020202020204" pitchFamily="34" charset="0"/>
                      <a:cs typeface="Arial" pitchFamily="34" charset="0"/>
                    </a:rPr>
                    <a:t>Improve</a:t>
                  </a:r>
                </a:p>
              </p:txBody>
            </p:sp>
          </p:grpSp>
          <p:grpSp>
            <p:nvGrpSpPr>
              <p:cNvPr id="12" name="Group 50"/>
              <p:cNvGrpSpPr>
                <a:grpSpLocks/>
              </p:cNvGrpSpPr>
              <p:nvPr/>
            </p:nvGrpSpPr>
            <p:grpSpPr bwMode="auto">
              <a:xfrm>
                <a:off x="4394200" y="1182034"/>
                <a:ext cx="4224868" cy="4715249"/>
                <a:chOff x="4394200" y="1186024"/>
                <a:chExt cx="4224868" cy="4715249"/>
              </a:xfrm>
            </p:grpSpPr>
            <p:sp>
              <p:nvSpPr>
                <p:cNvPr id="19" name="Rectangle 18"/>
                <p:cNvSpPr/>
                <p:nvPr/>
              </p:nvSpPr>
              <p:spPr bwMode="gray">
                <a:xfrm>
                  <a:off x="4394200" y="1186024"/>
                  <a:ext cx="4224867" cy="841249"/>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Business transformation consulting</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Industry benchmarks and Best Practices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Business Process assessment</a:t>
                  </a:r>
                </a:p>
              </p:txBody>
            </p:sp>
            <p:sp>
              <p:nvSpPr>
                <p:cNvPr id="20" name="Rectangle 19"/>
                <p:cNvSpPr/>
                <p:nvPr/>
              </p:nvSpPr>
              <p:spPr bwMode="gray">
                <a:xfrm>
                  <a:off x="4394200" y="40915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Applications Management Services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Shared Services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Risk Reward Model</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Catalogue Based Model </a:t>
                  </a:r>
                </a:p>
              </p:txBody>
            </p:sp>
            <p:sp>
              <p:nvSpPr>
                <p:cNvPr id="21" name="Rectangle 20"/>
                <p:cNvSpPr/>
                <p:nvPr/>
              </p:nvSpPr>
              <p:spPr bwMode="gray">
                <a:xfrm>
                  <a:off x="4394200" y="31230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SoH Migrations and S/4HANA Brownfield Conversions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S/4HANA Greenfield Deployments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BW on HANA and BW/4HANA migrations / Implementations</a:t>
                  </a:r>
                </a:p>
              </p:txBody>
            </p:sp>
            <p:sp>
              <p:nvSpPr>
                <p:cNvPr id="22" name="Rectangle 21"/>
                <p:cNvSpPr/>
                <p:nvPr/>
              </p:nvSpPr>
              <p:spPr bwMode="gray">
                <a:xfrm>
                  <a:off x="4394200" y="50600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Application roadmap</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Application portfolio rationalization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ERP led continuous business process improvements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Cloud Migrations </a:t>
                  </a:r>
                </a:p>
              </p:txBody>
            </p:sp>
            <p:sp>
              <p:nvSpPr>
                <p:cNvPr id="23" name="Rectangle 22"/>
                <p:cNvSpPr/>
                <p:nvPr/>
              </p:nvSpPr>
              <p:spPr bwMode="gray">
                <a:xfrm>
                  <a:off x="4394200" y="2154523"/>
                  <a:ext cx="4224868" cy="841250"/>
                </a:xfrm>
                <a:prstGeom prst="rect">
                  <a:avLst/>
                </a:prstGeom>
                <a:solidFill>
                  <a:srgbClr val="F2F2F2"/>
                </a:solidFill>
                <a:ln>
                  <a:no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S/4HANA Global implementations &amp; roll outs </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Fiori / UX deployment and Implementations</a:t>
                  </a:r>
                </a:p>
                <a:p>
                  <a:pPr marL="377085" indent="-220834" defTabSz="599914">
                    <a:spcAft>
                      <a:spcPts val="393"/>
                    </a:spcAft>
                    <a:buClr>
                      <a:srgbClr val="000000">
                        <a:lumMod val="75000"/>
                        <a:lumOff val="25000"/>
                      </a:srgbClr>
                    </a:buClr>
                    <a:buFont typeface="Arial" pitchFamily="34" charset="0"/>
                    <a:buChar char="•"/>
                    <a:defRPr/>
                  </a:pPr>
                  <a:r>
                    <a:rPr lang="en-US" sz="1200" dirty="0">
                      <a:solidFill>
                        <a:srgbClr val="000000">
                          <a:hueOff val="0"/>
                          <a:satOff val="0"/>
                          <a:lumOff val="0"/>
                          <a:alphaOff val="0"/>
                        </a:srgbClr>
                      </a:solidFill>
                      <a:latin typeface="Century Gothic" panose="020B0502020202020204" pitchFamily="34" charset="0"/>
                      <a:cs typeface="Arial" pitchFamily="34" charset="0"/>
                    </a:rPr>
                    <a:t>SAP BI / BO Analytics and EPM – BPC Implementations</a:t>
                  </a:r>
                </a:p>
              </p:txBody>
            </p:sp>
          </p:grpSp>
          <p:grpSp>
            <p:nvGrpSpPr>
              <p:cNvPr id="13" name="Group 49"/>
              <p:cNvGrpSpPr>
                <a:grpSpLocks/>
              </p:cNvGrpSpPr>
              <p:nvPr/>
            </p:nvGrpSpPr>
            <p:grpSpPr bwMode="auto">
              <a:xfrm>
                <a:off x="3090337" y="1178681"/>
                <a:ext cx="1389877" cy="4722592"/>
                <a:chOff x="3090337" y="1178681"/>
                <a:chExt cx="1389877" cy="4722592"/>
              </a:xfrm>
            </p:grpSpPr>
            <p:sp>
              <p:nvSpPr>
                <p:cNvPr id="14" name="Rectangle 13"/>
                <p:cNvSpPr/>
                <p:nvPr/>
              </p:nvSpPr>
              <p:spPr bwMode="gray">
                <a:xfrm>
                  <a:off x="3090337" y="11786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defRPr/>
                  </a:pPr>
                  <a:r>
                    <a:rPr lang="en-US" sz="1200" b="1" dirty="0">
                      <a:solidFill>
                        <a:schemeClr val="bg1"/>
                      </a:solidFill>
                      <a:latin typeface="Century Gothic" panose="020B0502020202020204" pitchFamily="34" charset="0"/>
                      <a:cs typeface="Arial" pitchFamily="34" charset="0"/>
                    </a:rPr>
                    <a:t>Solution Discovery and Design</a:t>
                  </a:r>
                </a:p>
              </p:txBody>
            </p:sp>
            <p:sp>
              <p:nvSpPr>
                <p:cNvPr id="15" name="Rectangle 14"/>
                <p:cNvSpPr/>
                <p:nvPr/>
              </p:nvSpPr>
              <p:spPr bwMode="gray">
                <a:xfrm>
                  <a:off x="3090337" y="21471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Implementations and Rollouts</a:t>
                  </a:r>
                </a:p>
              </p:txBody>
            </p:sp>
            <p:sp>
              <p:nvSpPr>
                <p:cNvPr id="16" name="Rectangle 15"/>
                <p:cNvSpPr/>
                <p:nvPr/>
              </p:nvSpPr>
              <p:spPr bwMode="gray">
                <a:xfrm>
                  <a:off x="3090337" y="31156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Upgrade, Enhance and Improve</a:t>
                  </a:r>
                </a:p>
              </p:txBody>
            </p:sp>
            <p:sp>
              <p:nvSpPr>
                <p:cNvPr id="17" name="Rectangle 16"/>
                <p:cNvSpPr/>
                <p:nvPr/>
              </p:nvSpPr>
              <p:spPr bwMode="gray">
                <a:xfrm>
                  <a:off x="3090337" y="40841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Build and Manage </a:t>
                  </a:r>
                </a:p>
              </p:txBody>
            </p:sp>
            <p:sp>
              <p:nvSpPr>
                <p:cNvPr id="18" name="Rectangle 17"/>
                <p:cNvSpPr/>
                <p:nvPr/>
              </p:nvSpPr>
              <p:spPr bwMode="gray">
                <a:xfrm>
                  <a:off x="3090337" y="5052681"/>
                  <a:ext cx="1389877" cy="848592"/>
                </a:xfrm>
                <a:prstGeom prst="rect">
                  <a:avLst/>
                </a:prstGeom>
                <a:solidFill>
                  <a:srgbClr val="FF0000"/>
                </a:solidFill>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nchor="ctr"/>
                <a:lstStyle/>
                <a:p>
                  <a:pPr algn="ctr" defTabSz="700002">
                    <a:lnSpc>
                      <a:spcPct val="90000"/>
                    </a:lnSpc>
                    <a:spcAft>
                      <a:spcPct val="35000"/>
                    </a:spcAft>
                  </a:pPr>
                  <a:r>
                    <a:rPr lang="en-US" sz="1200" b="1" dirty="0">
                      <a:solidFill>
                        <a:schemeClr val="bg1"/>
                      </a:solidFill>
                      <a:latin typeface="Century Gothic" panose="020B0502020202020204" pitchFamily="34" charset="0"/>
                      <a:cs typeface="Arial" pitchFamily="34" charset="0"/>
                    </a:rPr>
                    <a:t>Application Portfolio Rationalization</a:t>
                  </a:r>
                </a:p>
              </p:txBody>
            </p:sp>
          </p:grpSp>
        </p:grpSp>
      </p:grpSp>
      <p:sp>
        <p:nvSpPr>
          <p:cNvPr id="32" name="Title 1">
            <a:extLst>
              <a:ext uri="{FF2B5EF4-FFF2-40B4-BE49-F238E27FC236}">
                <a16:creationId xmlns:a16="http://schemas.microsoft.com/office/drawing/2014/main" xmlns="" id="{457A49A0-EA81-4F99-BB32-9D77A0E51DB5}"/>
              </a:ext>
            </a:extLst>
          </p:cNvPr>
          <p:cNvSpPr>
            <a:spLocks noGrp="1"/>
          </p:cNvSpPr>
          <p:nvPr>
            <p:ph type="title"/>
          </p:nvPr>
        </p:nvSpPr>
        <p:spPr/>
        <p:txBody>
          <a:bodyPr/>
          <a:lstStyle/>
          <a:p>
            <a:r>
              <a:rPr lang="en-US" sz="2133" dirty="0">
                <a:latin typeface="Century Gothic" panose="020B0502020202020204" pitchFamily="34" charset="0"/>
              </a:rPr>
              <a:t>SAP Service Portfolio</a:t>
            </a:r>
          </a:p>
        </p:txBody>
      </p:sp>
      <p:pic>
        <p:nvPicPr>
          <p:cNvPr id="28" name="Picture 2"/>
          <p:cNvPicPr>
            <a:picLocks noChangeAspect="1" noChangeArrowheads="1"/>
          </p:cNvPicPr>
          <p:nvPr/>
        </p:nvPicPr>
        <p:blipFill>
          <a:blip r:embed="rId2"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59134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B1CFF073-0220-4A48-9BE0-DC792E561375}"/>
              </a:ext>
            </a:extLst>
          </p:cNvPr>
          <p:cNvSpPr txBox="1">
            <a:spLocks/>
          </p:cNvSpPr>
          <p:nvPr/>
        </p:nvSpPr>
        <p:spPr>
          <a:xfrm>
            <a:off x="338470" y="2146003"/>
            <a:ext cx="8077200" cy="990601"/>
          </a:xfrm>
          <a:prstGeom prst="rect">
            <a:avLst/>
          </a:prstGeom>
        </p:spPr>
        <p:txBody>
          <a:bodyPr vert="horz" lIns="0" tIns="45720" rIns="0" bIns="0" rtlCol="0" anchor="t" anchorCtr="0">
            <a:noAutofit/>
          </a:bodyPr>
          <a:lstStyle>
            <a:lvl1pPr marL="0" indent="0" algn="l" defTabSz="685783" rtl="0" eaLnBrk="1" latinLnBrk="0" hangingPunct="1">
              <a:lnSpc>
                <a:spcPct val="70000"/>
              </a:lnSpc>
              <a:spcBef>
                <a:spcPct val="0"/>
              </a:spcBef>
              <a:buNone/>
              <a:defRPr sz="3733" b="0" kern="1200" cap="all" baseline="0">
                <a:solidFill>
                  <a:schemeClr val="tx1"/>
                </a:solidFill>
                <a:latin typeface="Arial Black" panose="020B0A04020102020204" pitchFamily="34" charset="0"/>
                <a:ea typeface="+mj-ea"/>
                <a:cs typeface="+mj-cs"/>
              </a:defRPr>
            </a:lvl1pPr>
          </a:lstStyle>
          <a:p>
            <a:pPr>
              <a:lnSpc>
                <a:spcPct val="100000"/>
              </a:lnSpc>
              <a:spcBef>
                <a:spcPts val="0"/>
              </a:spcBef>
            </a:pPr>
            <a:r>
              <a:rPr lang="en-US" sz="2800" b="1" i="1" dirty="0">
                <a:latin typeface="Century Gothic" panose="020B0502020202020204" pitchFamily="34" charset="0"/>
              </a:rPr>
              <a:t>Life sciences  </a:t>
            </a:r>
          </a:p>
          <a:p>
            <a:pPr>
              <a:lnSpc>
                <a:spcPct val="100000"/>
              </a:lnSpc>
              <a:spcBef>
                <a:spcPts val="0"/>
              </a:spcBef>
            </a:pPr>
            <a:r>
              <a:rPr lang="en-US" sz="2800" b="1" i="1" dirty="0">
                <a:latin typeface="Century Gothic" panose="020B0502020202020204" pitchFamily="34" charset="0"/>
              </a:rPr>
              <a:t>Capability and Industry perspective</a:t>
            </a:r>
          </a:p>
        </p:txBody>
      </p:sp>
      <p:sp>
        <p:nvSpPr>
          <p:cNvPr id="8" name="Date Placeholder 2">
            <a:extLst>
              <a:ext uri="{FF2B5EF4-FFF2-40B4-BE49-F238E27FC236}">
                <a16:creationId xmlns:a16="http://schemas.microsoft.com/office/drawing/2014/main" xmlns="" id="{0436CA40-869E-44ED-9A6D-C3E006D563D0}"/>
              </a:ext>
            </a:extLst>
          </p:cNvPr>
          <p:cNvSpPr>
            <a:spLocks noGrp="1"/>
          </p:cNvSpPr>
          <p:nvPr>
            <p:ph type="dt" sz="half" idx="10"/>
          </p:nvPr>
        </p:nvSpPr>
        <p:spPr/>
        <p:txBody>
          <a:bodyPr/>
          <a:lstStyle/>
          <a:p>
            <a:pPr algn="ctr"/>
            <a:fld id="{A18A8B45-20CE-45A8-BBAB-45C497018300}" type="datetime1">
              <a:rPr lang="en-IN" sz="900">
                <a:latin typeface="Century Gothic" panose="020B0502020202020204" pitchFamily="34" charset="0"/>
              </a:rPr>
              <a:pPr algn="ctr"/>
              <a:t>26-08-2019</a:t>
            </a:fld>
            <a:endParaRPr lang="en-IN" sz="900" dirty="0">
              <a:latin typeface="Century Gothic" panose="020B0502020202020204" pitchFamily="34" charset="0"/>
            </a:endParaRPr>
          </a:p>
        </p:txBody>
      </p:sp>
      <p:sp>
        <p:nvSpPr>
          <p:cNvPr id="10" name="Slide Number Placeholder 4">
            <a:extLst>
              <a:ext uri="{FF2B5EF4-FFF2-40B4-BE49-F238E27FC236}">
                <a16:creationId xmlns:a16="http://schemas.microsoft.com/office/drawing/2014/main" xmlns="" id="{4D040F85-1B6D-4516-8184-134FE68AE497}"/>
              </a:ext>
            </a:extLst>
          </p:cNvPr>
          <p:cNvSpPr>
            <a:spLocks noGrp="1"/>
          </p:cNvSpPr>
          <p:nvPr>
            <p:ph type="sldNum" sz="quarter" idx="12"/>
          </p:nvPr>
        </p:nvSpPr>
        <p:spPr/>
        <p:txBody>
          <a:bodyPr/>
          <a:lstStyle/>
          <a:p>
            <a:r>
              <a:rPr lang="en-IN" sz="900" dirty="0">
                <a:latin typeface="Century Gothic" panose="020B0502020202020204" pitchFamily="34" charset="0"/>
              </a:rPr>
              <a:t>           2</a:t>
            </a:r>
          </a:p>
        </p:txBody>
      </p:sp>
      <p:sp>
        <p:nvSpPr>
          <p:cNvPr id="9" name="Footer Placeholder 3">
            <a:extLst>
              <a:ext uri="{FF2B5EF4-FFF2-40B4-BE49-F238E27FC236}">
                <a16:creationId xmlns:a16="http://schemas.microsoft.com/office/drawing/2014/main" xmlns="" id="{97B623BC-6FC2-4CB1-B002-2767C0AD2054}"/>
              </a:ext>
            </a:extLst>
          </p:cNvPr>
          <p:cNvSpPr txBox="1">
            <a:spLocks/>
          </p:cNvSpPr>
          <p:nvPr/>
        </p:nvSpPr>
        <p:spPr>
          <a:xfrm>
            <a:off x="6472877" y="6561026"/>
            <a:ext cx="3740727" cy="2267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900">
                <a:solidFill>
                  <a:schemeClr val="bg1"/>
                </a:solidFill>
                <a:latin typeface="Century Gothic" panose="020B0502020202020204" pitchFamily="34" charset="0"/>
              </a:rPr>
              <a:t>www.lorhanit.com | © Lorhan IT Services 2019</a:t>
            </a:r>
            <a:endParaRPr lang="en-IN" sz="900" dirty="0">
              <a:solidFill>
                <a:schemeClr val="bg1"/>
              </a:solidFill>
              <a:latin typeface="Century Gothic" panose="020B050202020202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0617958" y="0"/>
            <a:ext cx="1241946" cy="600501"/>
          </a:xfrm>
          <a:prstGeom prst="rect">
            <a:avLst/>
          </a:prstGeom>
          <a:noFill/>
          <a:ln w="9525">
            <a:noFill/>
            <a:miter lim="800000"/>
            <a:headEnd/>
            <a:tailEnd/>
          </a:ln>
          <a:effectLst/>
        </p:spPr>
      </p:pic>
    </p:spTree>
    <p:extLst>
      <p:ext uri="{BB962C8B-B14F-4D97-AF65-F5344CB8AC3E}">
        <p14:creationId xmlns:p14="http://schemas.microsoft.com/office/powerpoint/2010/main" xmlns="" val="86212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cZeE0jIIk.S93g4pThy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cZeE0jIIk.S93g4pThyTQ"/>
</p:tagLst>
</file>

<file path=ppt/theme/theme1.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Accenture_Color_GreaterThanLockup_16-9">
  <a:themeElements>
    <a:clrScheme name="Arlanxeo">
      <a:dk1>
        <a:srgbClr val="000000"/>
      </a:dk1>
      <a:lt1>
        <a:srgbClr val="FFFFFF"/>
      </a:lt1>
      <a:dk2>
        <a:srgbClr val="919191"/>
      </a:dk2>
      <a:lt2>
        <a:srgbClr val="6C6C6C"/>
      </a:lt2>
      <a:accent1>
        <a:srgbClr val="005AA5"/>
      </a:accent1>
      <a:accent2>
        <a:srgbClr val="E60028"/>
      </a:accent2>
      <a:accent3>
        <a:srgbClr val="6C6C6C"/>
      </a:accent3>
      <a:accent4>
        <a:srgbClr val="00B0F0"/>
      </a:accent4>
      <a:accent5>
        <a:srgbClr val="A10026"/>
      </a:accent5>
      <a:accent6>
        <a:srgbClr val="710012"/>
      </a:accent6>
      <a:hlink>
        <a:srgbClr val="000000"/>
      </a:hlink>
      <a:folHlink>
        <a:srgbClr val="A9A9A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xmlns="" name="Accenture Template_Wider (16-9)" id="{81E9AB74-68BF-4D95-8235-5C03EA5BAA19}" vid="{4A9BD656-ABE3-4FDA-B98C-BB34C2180C7D}"/>
    </a:ext>
  </a:ext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ontent Layouts">
  <a:themeElements>
    <a:clrScheme name="Custom 1">
      <a:dk1>
        <a:srgbClr val="000000"/>
      </a:dk1>
      <a:lt1>
        <a:srgbClr val="FFFFFF"/>
      </a:lt1>
      <a:dk2>
        <a:srgbClr val="919191"/>
      </a:dk2>
      <a:lt2>
        <a:srgbClr val="FFFFFF"/>
      </a:lt2>
      <a:accent1>
        <a:srgbClr val="3A6FB0"/>
      </a:accent1>
      <a:accent2>
        <a:srgbClr val="DB2925"/>
      </a:accent2>
      <a:accent3>
        <a:srgbClr val="FF0000"/>
      </a:accent3>
      <a:accent4>
        <a:srgbClr val="162364"/>
      </a:accent4>
      <a:accent5>
        <a:srgbClr val="A10026"/>
      </a:accent5>
      <a:accent6>
        <a:srgbClr val="710012"/>
      </a:accent6>
      <a:hlink>
        <a:srgbClr val="00B0F0"/>
      </a:hlink>
      <a:folHlink>
        <a:srgbClr val="DE500F"/>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extLst>
    <a:ext uri="{05A4C25C-085E-4340-85A3-A5531E510DB2}">
      <thm15:themeFamily xmlns:thm15="http://schemas.microsoft.com/office/thememl/2012/main" xmlns="" name="Presentation8" id="{DB592D28-0213-4A44-9C2C-1520C6BA0965}" vid="{D612652D-CD11-4A4C-A98F-81487F8A7B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6608</TotalTime>
  <Words>2164</Words>
  <Application>Microsoft Office PowerPoint</Application>
  <PresentationFormat>Custom</PresentationFormat>
  <Paragraphs>630</Paragraphs>
  <Slides>22</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1_Office</vt:lpstr>
      <vt:lpstr>Accenture_Color_GreaterThanLockup_16-9</vt:lpstr>
      <vt:lpstr>Office Theme</vt:lpstr>
      <vt:lpstr>3_Content Layouts</vt:lpstr>
      <vt:lpstr>think-cell Slide</vt:lpstr>
      <vt:lpstr>Slide 1</vt:lpstr>
      <vt:lpstr>Slide 2</vt:lpstr>
      <vt:lpstr>Slide 3</vt:lpstr>
      <vt:lpstr>Slide 4</vt:lpstr>
      <vt:lpstr>We have strong capabilities in SAP </vt:lpstr>
      <vt:lpstr>SAP S4HANA Capabilities and Experience</vt:lpstr>
      <vt:lpstr>SAP Analytics Capability Overview</vt:lpstr>
      <vt:lpstr>SAP Service Portfolio</vt:lpstr>
      <vt:lpstr>Slide 9</vt:lpstr>
      <vt:lpstr>SAP Life Sciences Practice – Sub Industry Sectors</vt:lpstr>
      <vt:lpstr>Life Sciences Industry - Priorities</vt:lpstr>
      <vt:lpstr>Life Sciences Industry – Common Challenges</vt:lpstr>
      <vt:lpstr>Lorhan SAP S/4HANA Preconfigured Solution for Life Sciences Industry </vt:lpstr>
      <vt:lpstr>Life Sciences – Functional View </vt:lpstr>
      <vt:lpstr>Life Sciences – Functional View </vt:lpstr>
      <vt:lpstr>SAP S/4HANA Preconfigured Solution for Life Sciences Industry </vt:lpstr>
      <vt:lpstr>Validation</vt:lpstr>
      <vt:lpstr>Computer System Validation (CSV) Approach</vt:lpstr>
      <vt:lpstr>Proven expertise on SAP S/4HANA Implementations</vt:lpstr>
      <vt:lpstr> Serving Enterprises Worldwide* </vt:lpstr>
      <vt:lpstr> Serving Enterprises Worldwide* </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Zensar’s Capability Presentation to BWAY Corp.</dc:title>
  <dc:creator>AK</dc:creator>
  <cp:lastModifiedBy>mym technologies ltd</cp:lastModifiedBy>
  <cp:revision>640</cp:revision>
  <dcterms:created xsi:type="dcterms:W3CDTF">2018-02-05T06:31:16Z</dcterms:created>
  <dcterms:modified xsi:type="dcterms:W3CDTF">2019-08-26T09:30:59Z</dcterms:modified>
</cp:coreProperties>
</file>